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619" r:id="rId2"/>
    <p:sldId id="428" r:id="rId3"/>
    <p:sldId id="481" r:id="rId4"/>
    <p:sldId id="480" r:id="rId5"/>
    <p:sldId id="558" r:id="rId6"/>
    <p:sldId id="559" r:id="rId7"/>
    <p:sldId id="560" r:id="rId8"/>
    <p:sldId id="555" r:id="rId9"/>
    <p:sldId id="620" r:id="rId10"/>
    <p:sldId id="622" r:id="rId11"/>
    <p:sldId id="621" r:id="rId12"/>
    <p:sldId id="631" r:id="rId13"/>
    <p:sldId id="623" r:id="rId14"/>
    <p:sldId id="257" r:id="rId15"/>
    <p:sldId id="342" r:id="rId16"/>
    <p:sldId id="471" r:id="rId17"/>
    <p:sldId id="472" r:id="rId18"/>
    <p:sldId id="473" r:id="rId19"/>
    <p:sldId id="258" r:id="rId20"/>
    <p:sldId id="566" r:id="rId21"/>
    <p:sldId id="260" r:id="rId22"/>
    <p:sldId id="261" r:id="rId23"/>
    <p:sldId id="262" r:id="rId24"/>
    <p:sldId id="263" r:id="rId25"/>
    <p:sldId id="624" r:id="rId26"/>
    <p:sldId id="625" r:id="rId27"/>
    <p:sldId id="267" r:id="rId28"/>
    <p:sldId id="268" r:id="rId29"/>
    <p:sldId id="269" r:id="rId30"/>
    <p:sldId id="270" r:id="rId31"/>
    <p:sldId id="271" r:id="rId32"/>
    <p:sldId id="272" r:id="rId33"/>
    <p:sldId id="273" r:id="rId34"/>
    <p:sldId id="343" r:id="rId35"/>
    <p:sldId id="626" r:id="rId36"/>
    <p:sldId id="275" r:id="rId37"/>
    <p:sldId id="277" r:id="rId38"/>
    <p:sldId id="280" r:id="rId39"/>
    <p:sldId id="283" r:id="rId40"/>
    <p:sldId id="627" r:id="rId41"/>
    <p:sldId id="628" r:id="rId42"/>
    <p:sldId id="629" r:id="rId43"/>
    <p:sldId id="630" r:id="rId44"/>
    <p:sldId id="290" r:id="rId45"/>
    <p:sldId id="291" r:id="rId46"/>
    <p:sldId id="292" r:id="rId4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EA494"/>
    <a:srgbClr val="445F51"/>
    <a:srgbClr val="55796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310"/>
    <p:restoredTop sz="96327"/>
  </p:normalViewPr>
  <p:slideViewPr>
    <p:cSldViewPr snapToGrid="0">
      <p:cViewPr varScale="1">
        <p:scale>
          <a:sx n="116" d="100"/>
          <a:sy n="116" d="100"/>
        </p:scale>
        <p:origin x="200" y="4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diagrams/_rels/data1.xml.rels><?xml version="1.0" encoding="UTF-8" standalone="yes"?>
<Relationships xmlns="http://schemas.openxmlformats.org/package/2006/relationships"><Relationship Id="rId8" Type="http://schemas.openxmlformats.org/officeDocument/2006/relationships/image" Target="../media/image42.svg"/><Relationship Id="rId3" Type="http://schemas.openxmlformats.org/officeDocument/2006/relationships/image" Target="../media/image37.png"/><Relationship Id="rId7" Type="http://schemas.openxmlformats.org/officeDocument/2006/relationships/image" Target="../media/image41.png"/><Relationship Id="rId2" Type="http://schemas.openxmlformats.org/officeDocument/2006/relationships/image" Target="../media/image36.svg"/><Relationship Id="rId1" Type="http://schemas.openxmlformats.org/officeDocument/2006/relationships/image" Target="../media/image35.png"/><Relationship Id="rId6" Type="http://schemas.openxmlformats.org/officeDocument/2006/relationships/image" Target="../media/image40.svg"/><Relationship Id="rId5" Type="http://schemas.openxmlformats.org/officeDocument/2006/relationships/image" Target="../media/image39.png"/><Relationship Id="rId4" Type="http://schemas.openxmlformats.org/officeDocument/2006/relationships/image" Target="../media/image38.svg"/></Relationships>
</file>

<file path=ppt/diagrams/_rels/drawing1.xml.rels><?xml version="1.0" encoding="UTF-8" standalone="yes"?>
<Relationships xmlns="http://schemas.openxmlformats.org/package/2006/relationships"><Relationship Id="rId8" Type="http://schemas.openxmlformats.org/officeDocument/2006/relationships/image" Target="../media/image42.svg"/><Relationship Id="rId3" Type="http://schemas.openxmlformats.org/officeDocument/2006/relationships/image" Target="../media/image37.png"/><Relationship Id="rId7" Type="http://schemas.openxmlformats.org/officeDocument/2006/relationships/image" Target="../media/image41.png"/><Relationship Id="rId2" Type="http://schemas.openxmlformats.org/officeDocument/2006/relationships/image" Target="../media/image36.svg"/><Relationship Id="rId1" Type="http://schemas.openxmlformats.org/officeDocument/2006/relationships/image" Target="../media/image35.png"/><Relationship Id="rId6" Type="http://schemas.openxmlformats.org/officeDocument/2006/relationships/image" Target="../media/image40.svg"/><Relationship Id="rId5" Type="http://schemas.openxmlformats.org/officeDocument/2006/relationships/image" Target="../media/image39.png"/><Relationship Id="rId4" Type="http://schemas.openxmlformats.org/officeDocument/2006/relationships/image" Target="../media/image38.svg"/></Relationships>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EFAAB40-800F-497E-95C6-2BFE3716D003}" type="doc">
      <dgm:prSet loTypeId="urn:microsoft.com/office/officeart/2018/2/layout/IconVerticalSolidList" loCatId="icon" qsTypeId="urn:microsoft.com/office/officeart/2005/8/quickstyle/simple1" qsCatId="simple" csTypeId="urn:microsoft.com/office/officeart/2005/8/colors/accent2_2" csCatId="accent2" phldr="1"/>
      <dgm:spPr/>
      <dgm:t>
        <a:bodyPr/>
        <a:lstStyle/>
        <a:p>
          <a:endParaRPr lang="en-US"/>
        </a:p>
      </dgm:t>
    </dgm:pt>
    <dgm:pt modelId="{E2840584-DFCB-44B5-86A1-C5E4393885A2}">
      <dgm:prSet/>
      <dgm:spPr/>
      <dgm:t>
        <a:bodyPr/>
        <a:lstStyle/>
        <a:p>
          <a:r>
            <a:rPr lang="en-CA" b="0" i="0" baseline="0"/>
            <a:t>All of these ecosystem functions capture different facets of how real ecosystems function but are in essence representing three important processes: </a:t>
          </a:r>
          <a:endParaRPr lang="en-US"/>
        </a:p>
      </dgm:t>
    </dgm:pt>
    <dgm:pt modelId="{55EE01C3-9EA6-4FAE-9789-A7D9B5E03021}" type="parTrans" cxnId="{04E0B9DE-35BC-415F-AB62-1B3B298B6CE6}">
      <dgm:prSet/>
      <dgm:spPr/>
      <dgm:t>
        <a:bodyPr/>
        <a:lstStyle/>
        <a:p>
          <a:endParaRPr lang="en-US"/>
        </a:p>
      </dgm:t>
    </dgm:pt>
    <dgm:pt modelId="{5711C2C0-4F97-4E48-A234-CD846BC7D27A}" type="sibTrans" cxnId="{04E0B9DE-35BC-415F-AB62-1B3B298B6CE6}">
      <dgm:prSet/>
      <dgm:spPr/>
      <dgm:t>
        <a:bodyPr/>
        <a:lstStyle/>
        <a:p>
          <a:endParaRPr lang="en-US"/>
        </a:p>
      </dgm:t>
    </dgm:pt>
    <dgm:pt modelId="{0D000723-5CEA-4BE8-846B-67AD6CCBC617}">
      <dgm:prSet/>
      <dgm:spPr/>
      <dgm:t>
        <a:bodyPr/>
        <a:lstStyle/>
        <a:p>
          <a:r>
            <a:rPr lang="en-CA" b="0" i="0" baseline="0"/>
            <a:t>1- The efficiency of resource use and the ability to turn inert resources like water, sunlight and nutrients into organic material; </a:t>
          </a:r>
          <a:endParaRPr lang="en-US"/>
        </a:p>
      </dgm:t>
    </dgm:pt>
    <dgm:pt modelId="{33646401-3361-49BB-8876-C1900EAC8F03}" type="parTrans" cxnId="{6A9825F3-6303-478C-960F-ACC581F24E8B}">
      <dgm:prSet/>
      <dgm:spPr/>
      <dgm:t>
        <a:bodyPr/>
        <a:lstStyle/>
        <a:p>
          <a:endParaRPr lang="en-US"/>
        </a:p>
      </dgm:t>
    </dgm:pt>
    <dgm:pt modelId="{7A4CBAB7-1816-4D61-82DA-0639A8E01808}" type="sibTrans" cxnId="{6A9825F3-6303-478C-960F-ACC581F24E8B}">
      <dgm:prSet/>
      <dgm:spPr/>
      <dgm:t>
        <a:bodyPr/>
        <a:lstStyle/>
        <a:p>
          <a:endParaRPr lang="en-US"/>
        </a:p>
      </dgm:t>
    </dgm:pt>
    <dgm:pt modelId="{3E7ADF7E-C670-4B17-9F8E-F6A17CD8F638}">
      <dgm:prSet/>
      <dgm:spPr/>
      <dgm:t>
        <a:bodyPr/>
        <a:lstStyle/>
        <a:p>
          <a:r>
            <a:rPr lang="en-CA" b="0" i="0" baseline="0"/>
            <a:t>2- The generation of greater complexity by supporting other trophic levels and creating rich soil and nutrient pools; and </a:t>
          </a:r>
          <a:endParaRPr lang="en-US"/>
        </a:p>
      </dgm:t>
    </dgm:pt>
    <dgm:pt modelId="{CC5DB56B-3CEC-4126-90A8-1A095CF8443B}" type="parTrans" cxnId="{8FE41466-4799-4F37-B883-67929DA30F13}">
      <dgm:prSet/>
      <dgm:spPr/>
      <dgm:t>
        <a:bodyPr/>
        <a:lstStyle/>
        <a:p>
          <a:endParaRPr lang="en-US"/>
        </a:p>
      </dgm:t>
    </dgm:pt>
    <dgm:pt modelId="{C68296B0-4622-4D7D-99FD-9BDDA1BAAB95}" type="sibTrans" cxnId="{8FE41466-4799-4F37-B883-67929DA30F13}">
      <dgm:prSet/>
      <dgm:spPr/>
      <dgm:t>
        <a:bodyPr/>
        <a:lstStyle/>
        <a:p>
          <a:endParaRPr lang="en-US"/>
        </a:p>
      </dgm:t>
    </dgm:pt>
    <dgm:pt modelId="{3EAF9C22-D3B2-4EE0-A71A-C30D58554D22}">
      <dgm:prSet/>
      <dgm:spPr/>
      <dgm:t>
        <a:bodyPr/>
        <a:lstStyle/>
        <a:p>
          <a:r>
            <a:rPr lang="en-CA" b="0" i="0" baseline="0"/>
            <a:t>3- Ensuring long-term stability  in the delivery of functions and the resistance to detrimental change </a:t>
          </a:r>
          <a:endParaRPr lang="en-US"/>
        </a:p>
      </dgm:t>
    </dgm:pt>
    <dgm:pt modelId="{52F725A8-9987-474A-B17A-A8D068666CCD}" type="parTrans" cxnId="{360A4D23-60A5-4E82-AB90-24E6FD44EE32}">
      <dgm:prSet/>
      <dgm:spPr/>
      <dgm:t>
        <a:bodyPr/>
        <a:lstStyle/>
        <a:p>
          <a:endParaRPr lang="en-US"/>
        </a:p>
      </dgm:t>
    </dgm:pt>
    <dgm:pt modelId="{9702B603-74DB-42AD-B50A-9BE7504D0B56}" type="sibTrans" cxnId="{360A4D23-60A5-4E82-AB90-24E6FD44EE32}">
      <dgm:prSet/>
      <dgm:spPr/>
      <dgm:t>
        <a:bodyPr/>
        <a:lstStyle/>
        <a:p>
          <a:endParaRPr lang="en-US"/>
        </a:p>
      </dgm:t>
    </dgm:pt>
    <dgm:pt modelId="{6C9DF2D7-75EC-404B-83F0-479C4086983F}" type="pres">
      <dgm:prSet presAssocID="{CEFAAB40-800F-497E-95C6-2BFE3716D003}" presName="root" presStyleCnt="0">
        <dgm:presLayoutVars>
          <dgm:dir/>
          <dgm:resizeHandles val="exact"/>
        </dgm:presLayoutVars>
      </dgm:prSet>
      <dgm:spPr/>
    </dgm:pt>
    <dgm:pt modelId="{BC917DFD-769C-49F8-89FD-C2A0542B1A6E}" type="pres">
      <dgm:prSet presAssocID="{E2840584-DFCB-44B5-86A1-C5E4393885A2}" presName="compNode" presStyleCnt="0"/>
      <dgm:spPr/>
    </dgm:pt>
    <dgm:pt modelId="{6A020564-CE31-4B7D-8F91-4A5BE881A640}" type="pres">
      <dgm:prSet presAssocID="{E2840584-DFCB-44B5-86A1-C5E4393885A2}" presName="bgRect" presStyleLbl="bgShp" presStyleIdx="0" presStyleCnt="4"/>
      <dgm:spPr/>
    </dgm:pt>
    <dgm:pt modelId="{9333C425-CD1F-4319-810E-5706AAA80EDC}" type="pres">
      <dgm:prSet presAssocID="{E2840584-DFCB-44B5-86A1-C5E4393885A2}"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Deciduous tree"/>
        </a:ext>
      </dgm:extLst>
    </dgm:pt>
    <dgm:pt modelId="{54E66C7B-79C2-4051-9E1C-810C9A332005}" type="pres">
      <dgm:prSet presAssocID="{E2840584-DFCB-44B5-86A1-C5E4393885A2}" presName="spaceRect" presStyleCnt="0"/>
      <dgm:spPr/>
    </dgm:pt>
    <dgm:pt modelId="{D8A2A852-FC76-4C91-AFFC-4CA875093417}" type="pres">
      <dgm:prSet presAssocID="{E2840584-DFCB-44B5-86A1-C5E4393885A2}" presName="parTx" presStyleLbl="revTx" presStyleIdx="0" presStyleCnt="4">
        <dgm:presLayoutVars>
          <dgm:chMax val="0"/>
          <dgm:chPref val="0"/>
        </dgm:presLayoutVars>
      </dgm:prSet>
      <dgm:spPr/>
    </dgm:pt>
    <dgm:pt modelId="{8E677F6A-0DF8-49B7-8E73-F9B8EEFE6112}" type="pres">
      <dgm:prSet presAssocID="{5711C2C0-4F97-4E48-A234-CD846BC7D27A}" presName="sibTrans" presStyleCnt="0"/>
      <dgm:spPr/>
    </dgm:pt>
    <dgm:pt modelId="{725FF304-8D23-4362-AB31-FB92A689DB7A}" type="pres">
      <dgm:prSet presAssocID="{0D000723-5CEA-4BE8-846B-67AD6CCBC617}" presName="compNode" presStyleCnt="0"/>
      <dgm:spPr/>
    </dgm:pt>
    <dgm:pt modelId="{B2EC6EF8-DE64-4FF9-8CDA-7906ABF12D2E}" type="pres">
      <dgm:prSet presAssocID="{0D000723-5CEA-4BE8-846B-67AD6CCBC617}" presName="bgRect" presStyleLbl="bgShp" presStyleIdx="1" presStyleCnt="4"/>
      <dgm:spPr/>
    </dgm:pt>
    <dgm:pt modelId="{F8E2E07E-EFB1-4519-939C-1B9C7D7BA5CD}" type="pres">
      <dgm:prSet presAssocID="{0D000723-5CEA-4BE8-846B-67AD6CCBC617}"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Fire"/>
        </a:ext>
      </dgm:extLst>
    </dgm:pt>
    <dgm:pt modelId="{3EC7AA9E-B5AF-47BC-BEE0-3F86D0B9BDFE}" type="pres">
      <dgm:prSet presAssocID="{0D000723-5CEA-4BE8-846B-67AD6CCBC617}" presName="spaceRect" presStyleCnt="0"/>
      <dgm:spPr/>
    </dgm:pt>
    <dgm:pt modelId="{55C107CA-7B25-41AC-9183-4B4AAE398F3C}" type="pres">
      <dgm:prSet presAssocID="{0D000723-5CEA-4BE8-846B-67AD6CCBC617}" presName="parTx" presStyleLbl="revTx" presStyleIdx="1" presStyleCnt="4">
        <dgm:presLayoutVars>
          <dgm:chMax val="0"/>
          <dgm:chPref val="0"/>
        </dgm:presLayoutVars>
      </dgm:prSet>
      <dgm:spPr/>
    </dgm:pt>
    <dgm:pt modelId="{24BB3E47-6253-4136-93AE-0C7C5B8D260E}" type="pres">
      <dgm:prSet presAssocID="{7A4CBAB7-1816-4D61-82DA-0639A8E01808}" presName="sibTrans" presStyleCnt="0"/>
      <dgm:spPr/>
    </dgm:pt>
    <dgm:pt modelId="{CDC87E5C-90F0-4F1F-8594-D85DDC58D140}" type="pres">
      <dgm:prSet presAssocID="{3E7ADF7E-C670-4B17-9F8E-F6A17CD8F638}" presName="compNode" presStyleCnt="0"/>
      <dgm:spPr/>
    </dgm:pt>
    <dgm:pt modelId="{DF73EA50-5DE8-4B2C-A201-B6E6A95E6872}" type="pres">
      <dgm:prSet presAssocID="{3E7ADF7E-C670-4B17-9F8E-F6A17CD8F638}" presName="bgRect" presStyleLbl="bgShp" presStyleIdx="2" presStyleCnt="4"/>
      <dgm:spPr/>
    </dgm:pt>
    <dgm:pt modelId="{D5122EDD-68D2-431D-A7AD-949378E9B645}" type="pres">
      <dgm:prSet presAssocID="{3E7ADF7E-C670-4B17-9F8E-F6A17CD8F638}"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Plant"/>
        </a:ext>
      </dgm:extLst>
    </dgm:pt>
    <dgm:pt modelId="{E97E7458-95DF-46EA-A4A2-AA4FFC4E90E1}" type="pres">
      <dgm:prSet presAssocID="{3E7ADF7E-C670-4B17-9F8E-F6A17CD8F638}" presName="spaceRect" presStyleCnt="0"/>
      <dgm:spPr/>
    </dgm:pt>
    <dgm:pt modelId="{7D9C7584-CF57-4805-AB7F-D50AD5B099D8}" type="pres">
      <dgm:prSet presAssocID="{3E7ADF7E-C670-4B17-9F8E-F6A17CD8F638}" presName="parTx" presStyleLbl="revTx" presStyleIdx="2" presStyleCnt="4">
        <dgm:presLayoutVars>
          <dgm:chMax val="0"/>
          <dgm:chPref val="0"/>
        </dgm:presLayoutVars>
      </dgm:prSet>
      <dgm:spPr/>
    </dgm:pt>
    <dgm:pt modelId="{4B743FD1-5DB6-41F4-BE96-2E1F63174606}" type="pres">
      <dgm:prSet presAssocID="{C68296B0-4622-4D7D-99FD-9BDDA1BAAB95}" presName="sibTrans" presStyleCnt="0"/>
      <dgm:spPr/>
    </dgm:pt>
    <dgm:pt modelId="{85F98275-A4A2-44F5-B515-43EF7A371E70}" type="pres">
      <dgm:prSet presAssocID="{3EAF9C22-D3B2-4EE0-A71A-C30D58554D22}" presName="compNode" presStyleCnt="0"/>
      <dgm:spPr/>
    </dgm:pt>
    <dgm:pt modelId="{873358E3-C6F4-490D-9B64-3F88686D7E57}" type="pres">
      <dgm:prSet presAssocID="{3EAF9C22-D3B2-4EE0-A71A-C30D58554D22}" presName="bgRect" presStyleLbl="bgShp" presStyleIdx="3" presStyleCnt="4"/>
      <dgm:spPr/>
    </dgm:pt>
    <dgm:pt modelId="{7F18E46E-9A44-44A9-A676-06C99D477D9F}" type="pres">
      <dgm:prSet presAssocID="{3EAF9C22-D3B2-4EE0-A71A-C30D58554D22}"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Disconnected"/>
        </a:ext>
      </dgm:extLst>
    </dgm:pt>
    <dgm:pt modelId="{23BCA2F5-EBB9-4048-9904-DAB94CB94A68}" type="pres">
      <dgm:prSet presAssocID="{3EAF9C22-D3B2-4EE0-A71A-C30D58554D22}" presName="spaceRect" presStyleCnt="0"/>
      <dgm:spPr/>
    </dgm:pt>
    <dgm:pt modelId="{263290AB-0C4F-4E3D-9E89-B99143977C16}" type="pres">
      <dgm:prSet presAssocID="{3EAF9C22-D3B2-4EE0-A71A-C30D58554D22}" presName="parTx" presStyleLbl="revTx" presStyleIdx="3" presStyleCnt="4">
        <dgm:presLayoutVars>
          <dgm:chMax val="0"/>
          <dgm:chPref val="0"/>
        </dgm:presLayoutVars>
      </dgm:prSet>
      <dgm:spPr/>
    </dgm:pt>
  </dgm:ptLst>
  <dgm:cxnLst>
    <dgm:cxn modelId="{08F8791E-D817-4AED-8B55-BB47480BD92B}" type="presOf" srcId="{CEFAAB40-800F-497E-95C6-2BFE3716D003}" destId="{6C9DF2D7-75EC-404B-83F0-479C4086983F}" srcOrd="0" destOrd="0" presId="urn:microsoft.com/office/officeart/2018/2/layout/IconVerticalSolidList"/>
    <dgm:cxn modelId="{360A4D23-60A5-4E82-AB90-24E6FD44EE32}" srcId="{CEFAAB40-800F-497E-95C6-2BFE3716D003}" destId="{3EAF9C22-D3B2-4EE0-A71A-C30D58554D22}" srcOrd="3" destOrd="0" parTransId="{52F725A8-9987-474A-B17A-A8D068666CCD}" sibTransId="{9702B603-74DB-42AD-B50A-9BE7504D0B56}"/>
    <dgm:cxn modelId="{F1EB2563-3538-4B56-BD3D-2A36C027018C}" type="presOf" srcId="{E2840584-DFCB-44B5-86A1-C5E4393885A2}" destId="{D8A2A852-FC76-4C91-AFFC-4CA875093417}" srcOrd="0" destOrd="0" presId="urn:microsoft.com/office/officeart/2018/2/layout/IconVerticalSolidList"/>
    <dgm:cxn modelId="{8FE41466-4799-4F37-B883-67929DA30F13}" srcId="{CEFAAB40-800F-497E-95C6-2BFE3716D003}" destId="{3E7ADF7E-C670-4B17-9F8E-F6A17CD8F638}" srcOrd="2" destOrd="0" parTransId="{CC5DB56B-3CEC-4126-90A8-1A095CF8443B}" sibTransId="{C68296B0-4622-4D7D-99FD-9BDDA1BAAB95}"/>
    <dgm:cxn modelId="{ABEF2376-EBD7-4F84-8669-DB883ABCC41A}" type="presOf" srcId="{3E7ADF7E-C670-4B17-9F8E-F6A17CD8F638}" destId="{7D9C7584-CF57-4805-AB7F-D50AD5B099D8}" srcOrd="0" destOrd="0" presId="urn:microsoft.com/office/officeart/2018/2/layout/IconVerticalSolidList"/>
    <dgm:cxn modelId="{A18BBC9B-6707-451B-A204-5E07DF97D69C}" type="presOf" srcId="{0D000723-5CEA-4BE8-846B-67AD6CCBC617}" destId="{55C107CA-7B25-41AC-9183-4B4AAE398F3C}" srcOrd="0" destOrd="0" presId="urn:microsoft.com/office/officeart/2018/2/layout/IconVerticalSolidList"/>
    <dgm:cxn modelId="{04E0B9DE-35BC-415F-AB62-1B3B298B6CE6}" srcId="{CEFAAB40-800F-497E-95C6-2BFE3716D003}" destId="{E2840584-DFCB-44B5-86A1-C5E4393885A2}" srcOrd="0" destOrd="0" parTransId="{55EE01C3-9EA6-4FAE-9789-A7D9B5E03021}" sibTransId="{5711C2C0-4F97-4E48-A234-CD846BC7D27A}"/>
    <dgm:cxn modelId="{41BBC6E9-DA8E-412C-8039-FECA5B7B82AE}" type="presOf" srcId="{3EAF9C22-D3B2-4EE0-A71A-C30D58554D22}" destId="{263290AB-0C4F-4E3D-9E89-B99143977C16}" srcOrd="0" destOrd="0" presId="urn:microsoft.com/office/officeart/2018/2/layout/IconVerticalSolidList"/>
    <dgm:cxn modelId="{6A9825F3-6303-478C-960F-ACC581F24E8B}" srcId="{CEFAAB40-800F-497E-95C6-2BFE3716D003}" destId="{0D000723-5CEA-4BE8-846B-67AD6CCBC617}" srcOrd="1" destOrd="0" parTransId="{33646401-3361-49BB-8876-C1900EAC8F03}" sibTransId="{7A4CBAB7-1816-4D61-82DA-0639A8E01808}"/>
    <dgm:cxn modelId="{6B5A5A24-4109-4C19-BC6F-63BA39D7EA8B}" type="presParOf" srcId="{6C9DF2D7-75EC-404B-83F0-479C4086983F}" destId="{BC917DFD-769C-49F8-89FD-C2A0542B1A6E}" srcOrd="0" destOrd="0" presId="urn:microsoft.com/office/officeart/2018/2/layout/IconVerticalSolidList"/>
    <dgm:cxn modelId="{1B8933EB-061D-4AE1-92FD-76AFFEE9F73C}" type="presParOf" srcId="{BC917DFD-769C-49F8-89FD-C2A0542B1A6E}" destId="{6A020564-CE31-4B7D-8F91-4A5BE881A640}" srcOrd="0" destOrd="0" presId="urn:microsoft.com/office/officeart/2018/2/layout/IconVerticalSolidList"/>
    <dgm:cxn modelId="{011A3759-DE60-4588-A9DF-A25A5F4D6F4A}" type="presParOf" srcId="{BC917DFD-769C-49F8-89FD-C2A0542B1A6E}" destId="{9333C425-CD1F-4319-810E-5706AAA80EDC}" srcOrd="1" destOrd="0" presId="urn:microsoft.com/office/officeart/2018/2/layout/IconVerticalSolidList"/>
    <dgm:cxn modelId="{DA9C0F16-27CD-415A-BD5F-8EBFC4C07415}" type="presParOf" srcId="{BC917DFD-769C-49F8-89FD-C2A0542B1A6E}" destId="{54E66C7B-79C2-4051-9E1C-810C9A332005}" srcOrd="2" destOrd="0" presId="urn:microsoft.com/office/officeart/2018/2/layout/IconVerticalSolidList"/>
    <dgm:cxn modelId="{A0A0FEA2-0BAF-4EAA-90BA-8F8CCF95E9D7}" type="presParOf" srcId="{BC917DFD-769C-49F8-89FD-C2A0542B1A6E}" destId="{D8A2A852-FC76-4C91-AFFC-4CA875093417}" srcOrd="3" destOrd="0" presId="urn:microsoft.com/office/officeart/2018/2/layout/IconVerticalSolidList"/>
    <dgm:cxn modelId="{F283B778-3B88-44AD-B365-82D32235F0B8}" type="presParOf" srcId="{6C9DF2D7-75EC-404B-83F0-479C4086983F}" destId="{8E677F6A-0DF8-49B7-8E73-F9B8EEFE6112}" srcOrd="1" destOrd="0" presId="urn:microsoft.com/office/officeart/2018/2/layout/IconVerticalSolidList"/>
    <dgm:cxn modelId="{51ED8CA6-43F9-41BA-9CAA-4A9E540A159E}" type="presParOf" srcId="{6C9DF2D7-75EC-404B-83F0-479C4086983F}" destId="{725FF304-8D23-4362-AB31-FB92A689DB7A}" srcOrd="2" destOrd="0" presId="urn:microsoft.com/office/officeart/2018/2/layout/IconVerticalSolidList"/>
    <dgm:cxn modelId="{54AB0168-53C4-46DA-83D2-07673B0C907F}" type="presParOf" srcId="{725FF304-8D23-4362-AB31-FB92A689DB7A}" destId="{B2EC6EF8-DE64-4FF9-8CDA-7906ABF12D2E}" srcOrd="0" destOrd="0" presId="urn:microsoft.com/office/officeart/2018/2/layout/IconVerticalSolidList"/>
    <dgm:cxn modelId="{91FA9A4D-5AF7-4DFA-B616-31F0ED4B6683}" type="presParOf" srcId="{725FF304-8D23-4362-AB31-FB92A689DB7A}" destId="{F8E2E07E-EFB1-4519-939C-1B9C7D7BA5CD}" srcOrd="1" destOrd="0" presId="urn:microsoft.com/office/officeart/2018/2/layout/IconVerticalSolidList"/>
    <dgm:cxn modelId="{E0BA8B2D-92AB-443B-B4ED-71B12DAD04CF}" type="presParOf" srcId="{725FF304-8D23-4362-AB31-FB92A689DB7A}" destId="{3EC7AA9E-B5AF-47BC-BEE0-3F86D0B9BDFE}" srcOrd="2" destOrd="0" presId="urn:microsoft.com/office/officeart/2018/2/layout/IconVerticalSolidList"/>
    <dgm:cxn modelId="{6BD855DD-7071-4816-86A9-3B22DC9CED5A}" type="presParOf" srcId="{725FF304-8D23-4362-AB31-FB92A689DB7A}" destId="{55C107CA-7B25-41AC-9183-4B4AAE398F3C}" srcOrd="3" destOrd="0" presId="urn:microsoft.com/office/officeart/2018/2/layout/IconVerticalSolidList"/>
    <dgm:cxn modelId="{E3E03C8C-1764-4B76-AA6A-02CC3F3D913D}" type="presParOf" srcId="{6C9DF2D7-75EC-404B-83F0-479C4086983F}" destId="{24BB3E47-6253-4136-93AE-0C7C5B8D260E}" srcOrd="3" destOrd="0" presId="urn:microsoft.com/office/officeart/2018/2/layout/IconVerticalSolidList"/>
    <dgm:cxn modelId="{AB34195C-4253-40E7-AD7E-B70E33442F84}" type="presParOf" srcId="{6C9DF2D7-75EC-404B-83F0-479C4086983F}" destId="{CDC87E5C-90F0-4F1F-8594-D85DDC58D140}" srcOrd="4" destOrd="0" presId="urn:microsoft.com/office/officeart/2018/2/layout/IconVerticalSolidList"/>
    <dgm:cxn modelId="{1A697E31-463D-4F31-A1EF-57009E203F67}" type="presParOf" srcId="{CDC87E5C-90F0-4F1F-8594-D85DDC58D140}" destId="{DF73EA50-5DE8-4B2C-A201-B6E6A95E6872}" srcOrd="0" destOrd="0" presId="urn:microsoft.com/office/officeart/2018/2/layout/IconVerticalSolidList"/>
    <dgm:cxn modelId="{2D755DDC-1864-4AEA-9E0E-E9811D0F9B7F}" type="presParOf" srcId="{CDC87E5C-90F0-4F1F-8594-D85DDC58D140}" destId="{D5122EDD-68D2-431D-A7AD-949378E9B645}" srcOrd="1" destOrd="0" presId="urn:microsoft.com/office/officeart/2018/2/layout/IconVerticalSolidList"/>
    <dgm:cxn modelId="{0D1C0A2F-0B86-49A8-9731-AA6B8C57FB9E}" type="presParOf" srcId="{CDC87E5C-90F0-4F1F-8594-D85DDC58D140}" destId="{E97E7458-95DF-46EA-A4A2-AA4FFC4E90E1}" srcOrd="2" destOrd="0" presId="urn:microsoft.com/office/officeart/2018/2/layout/IconVerticalSolidList"/>
    <dgm:cxn modelId="{0A98C223-81EC-466F-95C0-07A3A879C4CA}" type="presParOf" srcId="{CDC87E5C-90F0-4F1F-8594-D85DDC58D140}" destId="{7D9C7584-CF57-4805-AB7F-D50AD5B099D8}" srcOrd="3" destOrd="0" presId="urn:microsoft.com/office/officeart/2018/2/layout/IconVerticalSolidList"/>
    <dgm:cxn modelId="{88197DEC-CFA1-4D34-9ED7-558009CAAE51}" type="presParOf" srcId="{6C9DF2D7-75EC-404B-83F0-479C4086983F}" destId="{4B743FD1-5DB6-41F4-BE96-2E1F63174606}" srcOrd="5" destOrd="0" presId="urn:microsoft.com/office/officeart/2018/2/layout/IconVerticalSolidList"/>
    <dgm:cxn modelId="{4F115687-DA4F-4943-A554-5BB235AC0B66}" type="presParOf" srcId="{6C9DF2D7-75EC-404B-83F0-479C4086983F}" destId="{85F98275-A4A2-44F5-B515-43EF7A371E70}" srcOrd="6" destOrd="0" presId="urn:microsoft.com/office/officeart/2018/2/layout/IconVerticalSolidList"/>
    <dgm:cxn modelId="{7DB2AF2A-2FF3-4F61-9DD8-2029AFB37CB0}" type="presParOf" srcId="{85F98275-A4A2-44F5-B515-43EF7A371E70}" destId="{873358E3-C6F4-490D-9B64-3F88686D7E57}" srcOrd="0" destOrd="0" presId="urn:microsoft.com/office/officeart/2018/2/layout/IconVerticalSolidList"/>
    <dgm:cxn modelId="{1F1A10B6-C644-4B3E-BDE1-75335DD43742}" type="presParOf" srcId="{85F98275-A4A2-44F5-B515-43EF7A371E70}" destId="{7F18E46E-9A44-44A9-A676-06C99D477D9F}" srcOrd="1" destOrd="0" presId="urn:microsoft.com/office/officeart/2018/2/layout/IconVerticalSolidList"/>
    <dgm:cxn modelId="{8B7CFEE6-2BC7-4E98-A105-98518FE26DB7}" type="presParOf" srcId="{85F98275-A4A2-44F5-B515-43EF7A371E70}" destId="{23BCA2F5-EBB9-4048-9904-DAB94CB94A68}" srcOrd="2" destOrd="0" presId="urn:microsoft.com/office/officeart/2018/2/layout/IconVerticalSolidList"/>
    <dgm:cxn modelId="{5A1E1D13-D6E3-4106-9D7E-249489E43A9F}" type="presParOf" srcId="{85F98275-A4A2-44F5-B515-43EF7A371E70}" destId="{263290AB-0C4F-4E3D-9E89-B99143977C16}"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A020564-CE31-4B7D-8F91-4A5BE881A640}">
      <dsp:nvSpPr>
        <dsp:cNvPr id="0" name=""/>
        <dsp:cNvSpPr/>
      </dsp:nvSpPr>
      <dsp:spPr>
        <a:xfrm>
          <a:off x="0" y="1805"/>
          <a:ext cx="10515600" cy="915310"/>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333C425-CD1F-4319-810E-5706AAA80EDC}">
      <dsp:nvSpPr>
        <dsp:cNvPr id="0" name=""/>
        <dsp:cNvSpPr/>
      </dsp:nvSpPr>
      <dsp:spPr>
        <a:xfrm>
          <a:off x="276881" y="207750"/>
          <a:ext cx="503420" cy="50342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8A2A852-FC76-4C91-AFFC-4CA875093417}">
      <dsp:nvSpPr>
        <dsp:cNvPr id="0" name=""/>
        <dsp:cNvSpPr/>
      </dsp:nvSpPr>
      <dsp:spPr>
        <a:xfrm>
          <a:off x="1057183" y="1805"/>
          <a:ext cx="9458416" cy="9153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6870" tIns="96870" rIns="96870" bIns="96870" numCol="1" spcCol="1270" anchor="ctr" anchorCtr="0">
          <a:noAutofit/>
        </a:bodyPr>
        <a:lstStyle/>
        <a:p>
          <a:pPr marL="0" lvl="0" indent="0" algn="l" defTabSz="977900">
            <a:lnSpc>
              <a:spcPct val="90000"/>
            </a:lnSpc>
            <a:spcBef>
              <a:spcPct val="0"/>
            </a:spcBef>
            <a:spcAft>
              <a:spcPct val="35000"/>
            </a:spcAft>
            <a:buNone/>
          </a:pPr>
          <a:r>
            <a:rPr lang="en-CA" sz="2200" b="0" i="0" kern="1200" baseline="0"/>
            <a:t>All of these ecosystem functions capture different facets of how real ecosystems function but are in essence representing three important processes: </a:t>
          </a:r>
          <a:endParaRPr lang="en-US" sz="2200" kern="1200"/>
        </a:p>
      </dsp:txBody>
      <dsp:txXfrm>
        <a:off x="1057183" y="1805"/>
        <a:ext cx="9458416" cy="915310"/>
      </dsp:txXfrm>
    </dsp:sp>
    <dsp:sp modelId="{B2EC6EF8-DE64-4FF9-8CDA-7906ABF12D2E}">
      <dsp:nvSpPr>
        <dsp:cNvPr id="0" name=""/>
        <dsp:cNvSpPr/>
      </dsp:nvSpPr>
      <dsp:spPr>
        <a:xfrm>
          <a:off x="0" y="1145944"/>
          <a:ext cx="10515600" cy="915310"/>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8E2E07E-EFB1-4519-939C-1B9C7D7BA5CD}">
      <dsp:nvSpPr>
        <dsp:cNvPr id="0" name=""/>
        <dsp:cNvSpPr/>
      </dsp:nvSpPr>
      <dsp:spPr>
        <a:xfrm>
          <a:off x="276881" y="1351889"/>
          <a:ext cx="503420" cy="50342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5C107CA-7B25-41AC-9183-4B4AAE398F3C}">
      <dsp:nvSpPr>
        <dsp:cNvPr id="0" name=""/>
        <dsp:cNvSpPr/>
      </dsp:nvSpPr>
      <dsp:spPr>
        <a:xfrm>
          <a:off x="1057183" y="1145944"/>
          <a:ext cx="9458416" cy="9153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6870" tIns="96870" rIns="96870" bIns="96870" numCol="1" spcCol="1270" anchor="ctr" anchorCtr="0">
          <a:noAutofit/>
        </a:bodyPr>
        <a:lstStyle/>
        <a:p>
          <a:pPr marL="0" lvl="0" indent="0" algn="l" defTabSz="977900">
            <a:lnSpc>
              <a:spcPct val="90000"/>
            </a:lnSpc>
            <a:spcBef>
              <a:spcPct val="0"/>
            </a:spcBef>
            <a:spcAft>
              <a:spcPct val="35000"/>
            </a:spcAft>
            <a:buNone/>
          </a:pPr>
          <a:r>
            <a:rPr lang="en-CA" sz="2200" b="0" i="0" kern="1200" baseline="0"/>
            <a:t>1- The efficiency of resource use and the ability to turn inert resources like water, sunlight and nutrients into organic material; </a:t>
          </a:r>
          <a:endParaRPr lang="en-US" sz="2200" kern="1200"/>
        </a:p>
      </dsp:txBody>
      <dsp:txXfrm>
        <a:off x="1057183" y="1145944"/>
        <a:ext cx="9458416" cy="915310"/>
      </dsp:txXfrm>
    </dsp:sp>
    <dsp:sp modelId="{DF73EA50-5DE8-4B2C-A201-B6E6A95E6872}">
      <dsp:nvSpPr>
        <dsp:cNvPr id="0" name=""/>
        <dsp:cNvSpPr/>
      </dsp:nvSpPr>
      <dsp:spPr>
        <a:xfrm>
          <a:off x="0" y="2290082"/>
          <a:ext cx="10515600" cy="915310"/>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5122EDD-68D2-431D-A7AD-949378E9B645}">
      <dsp:nvSpPr>
        <dsp:cNvPr id="0" name=""/>
        <dsp:cNvSpPr/>
      </dsp:nvSpPr>
      <dsp:spPr>
        <a:xfrm>
          <a:off x="276881" y="2496027"/>
          <a:ext cx="503420" cy="503420"/>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D9C7584-CF57-4805-AB7F-D50AD5B099D8}">
      <dsp:nvSpPr>
        <dsp:cNvPr id="0" name=""/>
        <dsp:cNvSpPr/>
      </dsp:nvSpPr>
      <dsp:spPr>
        <a:xfrm>
          <a:off x="1057183" y="2290082"/>
          <a:ext cx="9458416" cy="9153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6870" tIns="96870" rIns="96870" bIns="96870" numCol="1" spcCol="1270" anchor="ctr" anchorCtr="0">
          <a:noAutofit/>
        </a:bodyPr>
        <a:lstStyle/>
        <a:p>
          <a:pPr marL="0" lvl="0" indent="0" algn="l" defTabSz="977900">
            <a:lnSpc>
              <a:spcPct val="90000"/>
            </a:lnSpc>
            <a:spcBef>
              <a:spcPct val="0"/>
            </a:spcBef>
            <a:spcAft>
              <a:spcPct val="35000"/>
            </a:spcAft>
            <a:buNone/>
          </a:pPr>
          <a:r>
            <a:rPr lang="en-CA" sz="2200" b="0" i="0" kern="1200" baseline="0"/>
            <a:t>2- The generation of greater complexity by supporting other trophic levels and creating rich soil and nutrient pools; and </a:t>
          </a:r>
          <a:endParaRPr lang="en-US" sz="2200" kern="1200"/>
        </a:p>
      </dsp:txBody>
      <dsp:txXfrm>
        <a:off x="1057183" y="2290082"/>
        <a:ext cx="9458416" cy="915310"/>
      </dsp:txXfrm>
    </dsp:sp>
    <dsp:sp modelId="{873358E3-C6F4-490D-9B64-3F88686D7E57}">
      <dsp:nvSpPr>
        <dsp:cNvPr id="0" name=""/>
        <dsp:cNvSpPr/>
      </dsp:nvSpPr>
      <dsp:spPr>
        <a:xfrm>
          <a:off x="0" y="3434221"/>
          <a:ext cx="10515600" cy="915310"/>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F18E46E-9A44-44A9-A676-06C99D477D9F}">
      <dsp:nvSpPr>
        <dsp:cNvPr id="0" name=""/>
        <dsp:cNvSpPr/>
      </dsp:nvSpPr>
      <dsp:spPr>
        <a:xfrm>
          <a:off x="276881" y="3640166"/>
          <a:ext cx="503420" cy="503420"/>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63290AB-0C4F-4E3D-9E89-B99143977C16}">
      <dsp:nvSpPr>
        <dsp:cNvPr id="0" name=""/>
        <dsp:cNvSpPr/>
      </dsp:nvSpPr>
      <dsp:spPr>
        <a:xfrm>
          <a:off x="1057183" y="3434221"/>
          <a:ext cx="9458416" cy="9153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6870" tIns="96870" rIns="96870" bIns="96870" numCol="1" spcCol="1270" anchor="ctr" anchorCtr="0">
          <a:noAutofit/>
        </a:bodyPr>
        <a:lstStyle/>
        <a:p>
          <a:pPr marL="0" lvl="0" indent="0" algn="l" defTabSz="977900">
            <a:lnSpc>
              <a:spcPct val="90000"/>
            </a:lnSpc>
            <a:spcBef>
              <a:spcPct val="0"/>
            </a:spcBef>
            <a:spcAft>
              <a:spcPct val="35000"/>
            </a:spcAft>
            <a:buNone/>
          </a:pPr>
          <a:r>
            <a:rPr lang="en-CA" sz="2200" b="0" i="0" kern="1200" baseline="0"/>
            <a:t>3- Ensuring long-term stability  in the delivery of functions and the resistance to detrimental change </a:t>
          </a:r>
          <a:endParaRPr lang="en-US" sz="2200" kern="1200"/>
        </a:p>
      </dsp:txBody>
      <dsp:txXfrm>
        <a:off x="1057183" y="3434221"/>
        <a:ext cx="9458416" cy="915310"/>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52458C-38BA-ABEA-46D4-3F44E3F3648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3E01485-D3A5-13A0-C828-4E94BF49D1A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2E6C1CD-97EE-51A2-D78A-ED5A4E2CA272}"/>
              </a:ext>
            </a:extLst>
          </p:cNvPr>
          <p:cNvSpPr>
            <a:spLocks noGrp="1"/>
          </p:cNvSpPr>
          <p:nvPr>
            <p:ph type="dt" sz="half" idx="10"/>
          </p:nvPr>
        </p:nvSpPr>
        <p:spPr/>
        <p:txBody>
          <a:bodyPr/>
          <a:lstStyle/>
          <a:p>
            <a:fld id="{8A888A07-5A50-4342-B090-88F84171C44A}" type="datetimeFigureOut">
              <a:rPr lang="en-US" smtClean="0"/>
              <a:t>5/7/23</a:t>
            </a:fld>
            <a:endParaRPr lang="en-US"/>
          </a:p>
        </p:txBody>
      </p:sp>
      <p:sp>
        <p:nvSpPr>
          <p:cNvPr id="5" name="Footer Placeholder 4">
            <a:extLst>
              <a:ext uri="{FF2B5EF4-FFF2-40B4-BE49-F238E27FC236}">
                <a16:creationId xmlns:a16="http://schemas.microsoft.com/office/drawing/2014/main" id="{618E844F-1601-63A9-813E-3A55F3F5B02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F421853-B20D-D681-A6E7-9D44A5A4179E}"/>
              </a:ext>
            </a:extLst>
          </p:cNvPr>
          <p:cNvSpPr>
            <a:spLocks noGrp="1"/>
          </p:cNvSpPr>
          <p:nvPr>
            <p:ph type="sldNum" sz="quarter" idx="12"/>
          </p:nvPr>
        </p:nvSpPr>
        <p:spPr/>
        <p:txBody>
          <a:bodyPr/>
          <a:lstStyle/>
          <a:p>
            <a:fld id="{E1248652-AFFE-AB41-9001-10FABD423613}" type="slidenum">
              <a:rPr lang="en-US" smtClean="0"/>
              <a:t>‹#›</a:t>
            </a:fld>
            <a:endParaRPr lang="en-US"/>
          </a:p>
        </p:txBody>
      </p:sp>
    </p:spTree>
    <p:extLst>
      <p:ext uri="{BB962C8B-B14F-4D97-AF65-F5344CB8AC3E}">
        <p14:creationId xmlns:p14="http://schemas.microsoft.com/office/powerpoint/2010/main" val="32052891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rgbClr val="6EA494"/>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788B42-FA22-DA4B-5110-B350BF31703D}"/>
              </a:ext>
            </a:extLst>
          </p:cNvPr>
          <p:cNvSpPr>
            <a:spLocks noGrp="1"/>
          </p:cNvSpPr>
          <p:nvPr>
            <p:ph type="title"/>
          </p:nvPr>
        </p:nvSpPr>
        <p:spPr/>
        <p:txBody>
          <a:bodyPr/>
          <a:lstStyle>
            <a:lvl1pPr>
              <a:defRPr>
                <a:solidFill>
                  <a:schemeClr val="bg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03488967-EFB2-D5C5-BF01-A71A5FB38788}"/>
              </a:ext>
            </a:extLst>
          </p:cNvPr>
          <p:cNvSpPr>
            <a:spLocks noGrp="1"/>
          </p:cNvSpPr>
          <p:nvPr>
            <p:ph idx="1"/>
          </p:nvPr>
        </p:nvSpPr>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DAF296A-ECBD-09E4-B449-E246CA0E6084}"/>
              </a:ext>
            </a:extLst>
          </p:cNvPr>
          <p:cNvSpPr>
            <a:spLocks noGrp="1"/>
          </p:cNvSpPr>
          <p:nvPr>
            <p:ph type="dt" sz="half" idx="10"/>
          </p:nvPr>
        </p:nvSpPr>
        <p:spPr/>
        <p:txBody>
          <a:bodyPr/>
          <a:lstStyle/>
          <a:p>
            <a:fld id="{8A888A07-5A50-4342-B090-88F84171C44A}" type="datetimeFigureOut">
              <a:rPr lang="en-US" smtClean="0"/>
              <a:t>5/7/23</a:t>
            </a:fld>
            <a:endParaRPr lang="en-US"/>
          </a:p>
        </p:txBody>
      </p:sp>
      <p:sp>
        <p:nvSpPr>
          <p:cNvPr id="5" name="Footer Placeholder 4">
            <a:extLst>
              <a:ext uri="{FF2B5EF4-FFF2-40B4-BE49-F238E27FC236}">
                <a16:creationId xmlns:a16="http://schemas.microsoft.com/office/drawing/2014/main" id="{12C1335F-DA85-EC98-93F8-3537A7A71F4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7A4B473-4806-5F79-0D2D-5811C0135839}"/>
              </a:ext>
            </a:extLst>
          </p:cNvPr>
          <p:cNvSpPr>
            <a:spLocks noGrp="1"/>
          </p:cNvSpPr>
          <p:nvPr>
            <p:ph type="sldNum" sz="quarter" idx="12"/>
          </p:nvPr>
        </p:nvSpPr>
        <p:spPr/>
        <p:txBody>
          <a:bodyPr/>
          <a:lstStyle/>
          <a:p>
            <a:fld id="{E1248652-AFFE-AB41-9001-10FABD423613}" type="slidenum">
              <a:rPr lang="en-US" smtClean="0"/>
              <a:t>‹#›</a:t>
            </a:fld>
            <a:endParaRPr lang="en-US"/>
          </a:p>
        </p:txBody>
      </p:sp>
    </p:spTree>
    <p:extLst>
      <p:ext uri="{BB962C8B-B14F-4D97-AF65-F5344CB8AC3E}">
        <p14:creationId xmlns:p14="http://schemas.microsoft.com/office/powerpoint/2010/main" val="42468767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4_Title and Content">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788B42-FA22-DA4B-5110-B350BF31703D}"/>
              </a:ext>
            </a:extLst>
          </p:cNvPr>
          <p:cNvSpPr>
            <a:spLocks noGrp="1"/>
          </p:cNvSpPr>
          <p:nvPr>
            <p:ph type="title"/>
          </p:nvPr>
        </p:nvSpPr>
        <p:spPr/>
        <p:txBody>
          <a:bodyPr/>
          <a:lstStyle>
            <a:lvl1pPr>
              <a:defRPr>
                <a:solidFill>
                  <a:srgbClr val="445F5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03488967-EFB2-D5C5-BF01-A71A5FB38788}"/>
              </a:ext>
            </a:extLst>
          </p:cNvPr>
          <p:cNvSpPr>
            <a:spLocks noGrp="1"/>
          </p:cNvSpPr>
          <p:nvPr>
            <p:ph idx="1"/>
          </p:nvPr>
        </p:nvSpPr>
        <p:spPr/>
        <p:txBody>
          <a:bodyPr/>
          <a:lstStyle>
            <a:lvl1pPr>
              <a:defRPr>
                <a:solidFill>
                  <a:srgbClr val="445F51"/>
                </a:solidFill>
              </a:defRPr>
            </a:lvl1pPr>
            <a:lvl2pPr>
              <a:defRPr>
                <a:solidFill>
                  <a:srgbClr val="445F51"/>
                </a:solidFill>
              </a:defRPr>
            </a:lvl2pPr>
            <a:lvl3pPr>
              <a:defRPr>
                <a:solidFill>
                  <a:srgbClr val="445F51"/>
                </a:solidFill>
              </a:defRPr>
            </a:lvl3pPr>
            <a:lvl4pPr>
              <a:defRPr>
                <a:solidFill>
                  <a:srgbClr val="445F51"/>
                </a:solidFill>
              </a:defRPr>
            </a:lvl4pPr>
            <a:lvl5pPr>
              <a:defRPr>
                <a:solidFill>
                  <a:srgbClr val="445F5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DAF296A-ECBD-09E4-B449-E246CA0E6084}"/>
              </a:ext>
            </a:extLst>
          </p:cNvPr>
          <p:cNvSpPr>
            <a:spLocks noGrp="1"/>
          </p:cNvSpPr>
          <p:nvPr>
            <p:ph type="dt" sz="half" idx="10"/>
          </p:nvPr>
        </p:nvSpPr>
        <p:spPr/>
        <p:txBody>
          <a:bodyPr/>
          <a:lstStyle>
            <a:lvl1pPr>
              <a:defRPr>
                <a:solidFill>
                  <a:srgbClr val="445F51"/>
                </a:solidFill>
              </a:defRPr>
            </a:lvl1pPr>
          </a:lstStyle>
          <a:p>
            <a:fld id="{8A888A07-5A50-4342-B090-88F84171C44A}" type="datetimeFigureOut">
              <a:rPr lang="en-US" smtClean="0"/>
              <a:pPr/>
              <a:t>5/7/23</a:t>
            </a:fld>
            <a:endParaRPr lang="en-US"/>
          </a:p>
        </p:txBody>
      </p:sp>
      <p:sp>
        <p:nvSpPr>
          <p:cNvPr id="5" name="Footer Placeholder 4">
            <a:extLst>
              <a:ext uri="{FF2B5EF4-FFF2-40B4-BE49-F238E27FC236}">
                <a16:creationId xmlns:a16="http://schemas.microsoft.com/office/drawing/2014/main" id="{12C1335F-DA85-EC98-93F8-3537A7A71F48}"/>
              </a:ext>
            </a:extLst>
          </p:cNvPr>
          <p:cNvSpPr>
            <a:spLocks noGrp="1"/>
          </p:cNvSpPr>
          <p:nvPr>
            <p:ph type="ftr" sz="quarter" idx="11"/>
          </p:nvPr>
        </p:nvSpPr>
        <p:spPr/>
        <p:txBody>
          <a:bodyPr/>
          <a:lstStyle>
            <a:lvl1pPr>
              <a:defRPr>
                <a:solidFill>
                  <a:srgbClr val="445F51"/>
                </a:solidFill>
              </a:defRPr>
            </a:lvl1pPr>
          </a:lstStyle>
          <a:p>
            <a:endParaRPr lang="en-US"/>
          </a:p>
        </p:txBody>
      </p:sp>
      <p:sp>
        <p:nvSpPr>
          <p:cNvPr id="6" name="Slide Number Placeholder 5">
            <a:extLst>
              <a:ext uri="{FF2B5EF4-FFF2-40B4-BE49-F238E27FC236}">
                <a16:creationId xmlns:a16="http://schemas.microsoft.com/office/drawing/2014/main" id="{A7A4B473-4806-5F79-0D2D-5811C0135839}"/>
              </a:ext>
            </a:extLst>
          </p:cNvPr>
          <p:cNvSpPr>
            <a:spLocks noGrp="1"/>
          </p:cNvSpPr>
          <p:nvPr>
            <p:ph type="sldNum" sz="quarter" idx="12"/>
          </p:nvPr>
        </p:nvSpPr>
        <p:spPr/>
        <p:txBody>
          <a:bodyPr/>
          <a:lstStyle>
            <a:lvl1pPr>
              <a:defRPr>
                <a:solidFill>
                  <a:srgbClr val="445F51"/>
                </a:solidFill>
              </a:defRPr>
            </a:lvl1pPr>
          </a:lstStyle>
          <a:p>
            <a:fld id="{E1248652-AFFE-AB41-9001-10FABD423613}" type="slidenum">
              <a:rPr lang="en-US" smtClean="0"/>
              <a:pPr/>
              <a:t>‹#›</a:t>
            </a:fld>
            <a:endParaRPr lang="en-US"/>
          </a:p>
        </p:txBody>
      </p:sp>
    </p:spTree>
    <p:extLst>
      <p:ext uri="{BB962C8B-B14F-4D97-AF65-F5344CB8AC3E}">
        <p14:creationId xmlns:p14="http://schemas.microsoft.com/office/powerpoint/2010/main" val="15493431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5_Title and Content">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F1504AF-AA30-4497-3475-485D8EEAAEE8}"/>
              </a:ext>
            </a:extLst>
          </p:cNvPr>
          <p:cNvSpPr/>
          <p:nvPr userDrawn="1"/>
        </p:nvSpPr>
        <p:spPr>
          <a:xfrm>
            <a:off x="0" y="0"/>
            <a:ext cx="838200" cy="6858000"/>
          </a:xfrm>
          <a:prstGeom prst="rect">
            <a:avLst/>
          </a:prstGeom>
          <a:solidFill>
            <a:srgbClr val="6EA494"/>
          </a:solidFill>
          <a:ln>
            <a:solidFill>
              <a:srgbClr val="6EA49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7F6E3086-9679-ABE0-D8EE-1173A5A0CA81}"/>
              </a:ext>
            </a:extLst>
          </p:cNvPr>
          <p:cNvSpPr/>
          <p:nvPr userDrawn="1"/>
        </p:nvSpPr>
        <p:spPr>
          <a:xfrm>
            <a:off x="11391900" y="0"/>
            <a:ext cx="838200" cy="6858000"/>
          </a:xfrm>
          <a:prstGeom prst="rect">
            <a:avLst/>
          </a:prstGeom>
          <a:solidFill>
            <a:srgbClr val="6EA494"/>
          </a:solidFill>
          <a:ln>
            <a:solidFill>
              <a:srgbClr val="6EA49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D788B42-FA22-DA4B-5110-B350BF31703D}"/>
              </a:ext>
            </a:extLst>
          </p:cNvPr>
          <p:cNvSpPr>
            <a:spLocks noGrp="1"/>
          </p:cNvSpPr>
          <p:nvPr>
            <p:ph type="title"/>
          </p:nvPr>
        </p:nvSpPr>
        <p:spPr/>
        <p:txBody>
          <a:bodyPr/>
          <a:lstStyle>
            <a:lvl1pPr algn="ctr">
              <a:defRPr>
                <a:solidFill>
                  <a:srgbClr val="445F5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03488967-EFB2-D5C5-BF01-A71A5FB38788}"/>
              </a:ext>
            </a:extLst>
          </p:cNvPr>
          <p:cNvSpPr>
            <a:spLocks noGrp="1"/>
          </p:cNvSpPr>
          <p:nvPr>
            <p:ph idx="1"/>
          </p:nvPr>
        </p:nvSpPr>
        <p:spPr/>
        <p:txBody>
          <a:bodyPr/>
          <a:lstStyle>
            <a:lvl1pPr>
              <a:defRPr>
                <a:solidFill>
                  <a:srgbClr val="445F51"/>
                </a:solidFill>
              </a:defRPr>
            </a:lvl1pPr>
            <a:lvl2pPr>
              <a:defRPr>
                <a:solidFill>
                  <a:srgbClr val="445F51"/>
                </a:solidFill>
              </a:defRPr>
            </a:lvl2pPr>
            <a:lvl3pPr>
              <a:defRPr>
                <a:solidFill>
                  <a:srgbClr val="445F51"/>
                </a:solidFill>
              </a:defRPr>
            </a:lvl3pPr>
            <a:lvl4pPr>
              <a:defRPr>
                <a:solidFill>
                  <a:srgbClr val="445F51"/>
                </a:solidFill>
              </a:defRPr>
            </a:lvl4pPr>
            <a:lvl5pPr>
              <a:defRPr>
                <a:solidFill>
                  <a:srgbClr val="445F5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DAF296A-ECBD-09E4-B449-E246CA0E6084}"/>
              </a:ext>
            </a:extLst>
          </p:cNvPr>
          <p:cNvSpPr>
            <a:spLocks noGrp="1"/>
          </p:cNvSpPr>
          <p:nvPr>
            <p:ph type="dt" sz="half" idx="10"/>
          </p:nvPr>
        </p:nvSpPr>
        <p:spPr/>
        <p:txBody>
          <a:bodyPr/>
          <a:lstStyle>
            <a:lvl1pPr>
              <a:defRPr>
                <a:solidFill>
                  <a:srgbClr val="445F51"/>
                </a:solidFill>
              </a:defRPr>
            </a:lvl1pPr>
          </a:lstStyle>
          <a:p>
            <a:fld id="{8A888A07-5A50-4342-B090-88F84171C44A}" type="datetimeFigureOut">
              <a:rPr lang="en-US" smtClean="0"/>
              <a:pPr/>
              <a:t>5/7/23</a:t>
            </a:fld>
            <a:endParaRPr lang="en-US"/>
          </a:p>
        </p:txBody>
      </p:sp>
      <p:sp>
        <p:nvSpPr>
          <p:cNvPr id="5" name="Footer Placeholder 4">
            <a:extLst>
              <a:ext uri="{FF2B5EF4-FFF2-40B4-BE49-F238E27FC236}">
                <a16:creationId xmlns:a16="http://schemas.microsoft.com/office/drawing/2014/main" id="{12C1335F-DA85-EC98-93F8-3537A7A71F48}"/>
              </a:ext>
            </a:extLst>
          </p:cNvPr>
          <p:cNvSpPr>
            <a:spLocks noGrp="1"/>
          </p:cNvSpPr>
          <p:nvPr>
            <p:ph type="ftr" sz="quarter" idx="11"/>
          </p:nvPr>
        </p:nvSpPr>
        <p:spPr/>
        <p:txBody>
          <a:bodyPr/>
          <a:lstStyle>
            <a:lvl1pPr>
              <a:defRPr>
                <a:solidFill>
                  <a:srgbClr val="445F51"/>
                </a:solidFill>
              </a:defRPr>
            </a:lvl1pPr>
          </a:lstStyle>
          <a:p>
            <a:endParaRPr lang="en-US"/>
          </a:p>
        </p:txBody>
      </p:sp>
      <p:sp>
        <p:nvSpPr>
          <p:cNvPr id="6" name="Slide Number Placeholder 5">
            <a:extLst>
              <a:ext uri="{FF2B5EF4-FFF2-40B4-BE49-F238E27FC236}">
                <a16:creationId xmlns:a16="http://schemas.microsoft.com/office/drawing/2014/main" id="{A7A4B473-4806-5F79-0D2D-5811C0135839}"/>
              </a:ext>
            </a:extLst>
          </p:cNvPr>
          <p:cNvSpPr>
            <a:spLocks noGrp="1"/>
          </p:cNvSpPr>
          <p:nvPr>
            <p:ph type="sldNum" sz="quarter" idx="12"/>
          </p:nvPr>
        </p:nvSpPr>
        <p:spPr/>
        <p:txBody>
          <a:bodyPr/>
          <a:lstStyle>
            <a:lvl1pPr>
              <a:defRPr>
                <a:solidFill>
                  <a:srgbClr val="445F51"/>
                </a:solidFill>
              </a:defRPr>
            </a:lvl1pPr>
          </a:lstStyle>
          <a:p>
            <a:fld id="{E1248652-AFFE-AB41-9001-10FABD423613}" type="slidenum">
              <a:rPr lang="en-US" smtClean="0"/>
              <a:pPr/>
              <a:t>‹#›</a:t>
            </a:fld>
            <a:endParaRPr lang="en-US"/>
          </a:p>
        </p:txBody>
      </p:sp>
    </p:spTree>
    <p:extLst>
      <p:ext uri="{BB962C8B-B14F-4D97-AF65-F5344CB8AC3E}">
        <p14:creationId xmlns:p14="http://schemas.microsoft.com/office/powerpoint/2010/main" val="3908559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6_Title and Content">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F1504AF-AA30-4497-3475-485D8EEAAEE8}"/>
              </a:ext>
            </a:extLst>
          </p:cNvPr>
          <p:cNvSpPr/>
          <p:nvPr userDrawn="1"/>
        </p:nvSpPr>
        <p:spPr>
          <a:xfrm>
            <a:off x="0" y="0"/>
            <a:ext cx="838200" cy="6858000"/>
          </a:xfrm>
          <a:prstGeom prst="rect">
            <a:avLst/>
          </a:prstGeom>
          <a:solidFill>
            <a:srgbClr val="445F51"/>
          </a:solidFill>
          <a:ln>
            <a:solidFill>
              <a:srgbClr val="445F5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7F6E3086-9679-ABE0-D8EE-1173A5A0CA81}"/>
              </a:ext>
            </a:extLst>
          </p:cNvPr>
          <p:cNvSpPr/>
          <p:nvPr userDrawn="1"/>
        </p:nvSpPr>
        <p:spPr>
          <a:xfrm>
            <a:off x="11391900" y="0"/>
            <a:ext cx="838200" cy="6858000"/>
          </a:xfrm>
          <a:prstGeom prst="rect">
            <a:avLst/>
          </a:prstGeom>
          <a:solidFill>
            <a:srgbClr val="445F51"/>
          </a:solidFill>
          <a:ln>
            <a:solidFill>
              <a:srgbClr val="445F5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D788B42-FA22-DA4B-5110-B350BF31703D}"/>
              </a:ext>
            </a:extLst>
          </p:cNvPr>
          <p:cNvSpPr>
            <a:spLocks noGrp="1"/>
          </p:cNvSpPr>
          <p:nvPr>
            <p:ph type="title"/>
          </p:nvPr>
        </p:nvSpPr>
        <p:spPr/>
        <p:txBody>
          <a:bodyPr/>
          <a:lstStyle>
            <a:lvl1pPr algn="ctr">
              <a:defRPr>
                <a:solidFill>
                  <a:srgbClr val="445F5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03488967-EFB2-D5C5-BF01-A71A5FB38788}"/>
              </a:ext>
            </a:extLst>
          </p:cNvPr>
          <p:cNvSpPr>
            <a:spLocks noGrp="1"/>
          </p:cNvSpPr>
          <p:nvPr>
            <p:ph idx="1"/>
          </p:nvPr>
        </p:nvSpPr>
        <p:spPr/>
        <p:txBody>
          <a:bodyPr/>
          <a:lstStyle>
            <a:lvl1pPr>
              <a:defRPr>
                <a:solidFill>
                  <a:srgbClr val="445F51"/>
                </a:solidFill>
              </a:defRPr>
            </a:lvl1pPr>
            <a:lvl2pPr>
              <a:defRPr>
                <a:solidFill>
                  <a:srgbClr val="445F51"/>
                </a:solidFill>
              </a:defRPr>
            </a:lvl2pPr>
            <a:lvl3pPr>
              <a:defRPr>
                <a:solidFill>
                  <a:srgbClr val="445F51"/>
                </a:solidFill>
              </a:defRPr>
            </a:lvl3pPr>
            <a:lvl4pPr>
              <a:defRPr>
                <a:solidFill>
                  <a:srgbClr val="445F51"/>
                </a:solidFill>
              </a:defRPr>
            </a:lvl4pPr>
            <a:lvl5pPr>
              <a:defRPr>
                <a:solidFill>
                  <a:srgbClr val="445F5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DAF296A-ECBD-09E4-B449-E246CA0E6084}"/>
              </a:ext>
            </a:extLst>
          </p:cNvPr>
          <p:cNvSpPr>
            <a:spLocks noGrp="1"/>
          </p:cNvSpPr>
          <p:nvPr>
            <p:ph type="dt" sz="half" idx="10"/>
          </p:nvPr>
        </p:nvSpPr>
        <p:spPr/>
        <p:txBody>
          <a:bodyPr/>
          <a:lstStyle>
            <a:lvl1pPr>
              <a:defRPr>
                <a:solidFill>
                  <a:srgbClr val="445F51"/>
                </a:solidFill>
              </a:defRPr>
            </a:lvl1pPr>
          </a:lstStyle>
          <a:p>
            <a:fld id="{8A888A07-5A50-4342-B090-88F84171C44A}" type="datetimeFigureOut">
              <a:rPr lang="en-US" smtClean="0"/>
              <a:pPr/>
              <a:t>5/7/23</a:t>
            </a:fld>
            <a:endParaRPr lang="en-US"/>
          </a:p>
        </p:txBody>
      </p:sp>
      <p:sp>
        <p:nvSpPr>
          <p:cNvPr id="5" name="Footer Placeholder 4">
            <a:extLst>
              <a:ext uri="{FF2B5EF4-FFF2-40B4-BE49-F238E27FC236}">
                <a16:creationId xmlns:a16="http://schemas.microsoft.com/office/drawing/2014/main" id="{12C1335F-DA85-EC98-93F8-3537A7A71F48}"/>
              </a:ext>
            </a:extLst>
          </p:cNvPr>
          <p:cNvSpPr>
            <a:spLocks noGrp="1"/>
          </p:cNvSpPr>
          <p:nvPr>
            <p:ph type="ftr" sz="quarter" idx="11"/>
          </p:nvPr>
        </p:nvSpPr>
        <p:spPr/>
        <p:txBody>
          <a:bodyPr/>
          <a:lstStyle>
            <a:lvl1pPr>
              <a:defRPr>
                <a:solidFill>
                  <a:srgbClr val="445F51"/>
                </a:solidFill>
              </a:defRPr>
            </a:lvl1pPr>
          </a:lstStyle>
          <a:p>
            <a:endParaRPr lang="en-US"/>
          </a:p>
        </p:txBody>
      </p:sp>
      <p:sp>
        <p:nvSpPr>
          <p:cNvPr id="6" name="Slide Number Placeholder 5">
            <a:extLst>
              <a:ext uri="{FF2B5EF4-FFF2-40B4-BE49-F238E27FC236}">
                <a16:creationId xmlns:a16="http://schemas.microsoft.com/office/drawing/2014/main" id="{A7A4B473-4806-5F79-0D2D-5811C0135839}"/>
              </a:ext>
            </a:extLst>
          </p:cNvPr>
          <p:cNvSpPr>
            <a:spLocks noGrp="1"/>
          </p:cNvSpPr>
          <p:nvPr>
            <p:ph type="sldNum" sz="quarter" idx="12"/>
          </p:nvPr>
        </p:nvSpPr>
        <p:spPr/>
        <p:txBody>
          <a:bodyPr/>
          <a:lstStyle>
            <a:lvl1pPr>
              <a:defRPr>
                <a:solidFill>
                  <a:srgbClr val="445F51"/>
                </a:solidFill>
              </a:defRPr>
            </a:lvl1pPr>
          </a:lstStyle>
          <a:p>
            <a:fld id="{E1248652-AFFE-AB41-9001-10FABD423613}" type="slidenum">
              <a:rPr lang="en-US" smtClean="0"/>
              <a:pPr/>
              <a:t>‹#›</a:t>
            </a:fld>
            <a:endParaRPr lang="en-US"/>
          </a:p>
        </p:txBody>
      </p:sp>
    </p:spTree>
    <p:extLst>
      <p:ext uri="{BB962C8B-B14F-4D97-AF65-F5344CB8AC3E}">
        <p14:creationId xmlns:p14="http://schemas.microsoft.com/office/powerpoint/2010/main" val="14657523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1_Title and Content">
    <p:bg>
      <p:bgPr>
        <a:solidFill>
          <a:srgbClr val="6EA494"/>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975B2E5-012B-A706-02B6-6EF55A4FD294}"/>
              </a:ext>
            </a:extLst>
          </p:cNvPr>
          <p:cNvSpPr/>
          <p:nvPr userDrawn="1"/>
        </p:nvSpPr>
        <p:spPr>
          <a:xfrm>
            <a:off x="1" y="1690688"/>
            <a:ext cx="12192000" cy="516731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D788B42-FA22-DA4B-5110-B350BF31703D}"/>
              </a:ext>
            </a:extLst>
          </p:cNvPr>
          <p:cNvSpPr>
            <a:spLocks noGrp="1"/>
          </p:cNvSpPr>
          <p:nvPr>
            <p:ph type="title"/>
          </p:nvPr>
        </p:nvSpPr>
        <p:spPr/>
        <p:txBody>
          <a:bodyPr/>
          <a:lstStyle>
            <a:lvl1pPr>
              <a:defRPr>
                <a:solidFill>
                  <a:schemeClr val="bg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03488967-EFB2-D5C5-BF01-A71A5FB38788}"/>
              </a:ext>
            </a:extLst>
          </p:cNvPr>
          <p:cNvSpPr>
            <a:spLocks noGrp="1"/>
          </p:cNvSpPr>
          <p:nvPr>
            <p:ph idx="1"/>
          </p:nvPr>
        </p:nvSpPr>
        <p:spPr/>
        <p:txBody>
          <a:bodyPr/>
          <a:lstStyle>
            <a:lvl1pPr>
              <a:defRPr>
                <a:solidFill>
                  <a:srgbClr val="445F51"/>
                </a:solidFill>
              </a:defRPr>
            </a:lvl1pPr>
            <a:lvl2pPr>
              <a:defRPr>
                <a:solidFill>
                  <a:srgbClr val="445F51"/>
                </a:solidFill>
              </a:defRPr>
            </a:lvl2pPr>
            <a:lvl3pPr>
              <a:defRPr>
                <a:solidFill>
                  <a:srgbClr val="445F51"/>
                </a:solidFill>
              </a:defRPr>
            </a:lvl3pPr>
            <a:lvl4pPr>
              <a:defRPr>
                <a:solidFill>
                  <a:srgbClr val="445F51"/>
                </a:solidFill>
              </a:defRPr>
            </a:lvl4pPr>
            <a:lvl5pPr>
              <a:defRPr>
                <a:solidFill>
                  <a:srgbClr val="445F5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DAF296A-ECBD-09E4-B449-E246CA0E6084}"/>
              </a:ext>
            </a:extLst>
          </p:cNvPr>
          <p:cNvSpPr>
            <a:spLocks noGrp="1"/>
          </p:cNvSpPr>
          <p:nvPr>
            <p:ph type="dt" sz="half" idx="10"/>
          </p:nvPr>
        </p:nvSpPr>
        <p:spPr/>
        <p:txBody>
          <a:bodyPr/>
          <a:lstStyle>
            <a:lvl1pPr>
              <a:defRPr>
                <a:solidFill>
                  <a:srgbClr val="445F51"/>
                </a:solidFill>
              </a:defRPr>
            </a:lvl1pPr>
          </a:lstStyle>
          <a:p>
            <a:fld id="{8A888A07-5A50-4342-B090-88F84171C44A}" type="datetimeFigureOut">
              <a:rPr lang="en-US" smtClean="0"/>
              <a:pPr/>
              <a:t>5/7/23</a:t>
            </a:fld>
            <a:endParaRPr lang="en-US"/>
          </a:p>
        </p:txBody>
      </p:sp>
      <p:sp>
        <p:nvSpPr>
          <p:cNvPr id="5" name="Footer Placeholder 4">
            <a:extLst>
              <a:ext uri="{FF2B5EF4-FFF2-40B4-BE49-F238E27FC236}">
                <a16:creationId xmlns:a16="http://schemas.microsoft.com/office/drawing/2014/main" id="{12C1335F-DA85-EC98-93F8-3537A7A71F48}"/>
              </a:ext>
            </a:extLst>
          </p:cNvPr>
          <p:cNvSpPr>
            <a:spLocks noGrp="1"/>
          </p:cNvSpPr>
          <p:nvPr>
            <p:ph type="ftr" sz="quarter" idx="11"/>
          </p:nvPr>
        </p:nvSpPr>
        <p:spPr/>
        <p:txBody>
          <a:bodyPr/>
          <a:lstStyle>
            <a:lvl1pPr>
              <a:defRPr>
                <a:solidFill>
                  <a:srgbClr val="445F51"/>
                </a:solidFill>
              </a:defRPr>
            </a:lvl1pPr>
          </a:lstStyle>
          <a:p>
            <a:endParaRPr lang="en-US"/>
          </a:p>
        </p:txBody>
      </p:sp>
      <p:sp>
        <p:nvSpPr>
          <p:cNvPr id="6" name="Slide Number Placeholder 5">
            <a:extLst>
              <a:ext uri="{FF2B5EF4-FFF2-40B4-BE49-F238E27FC236}">
                <a16:creationId xmlns:a16="http://schemas.microsoft.com/office/drawing/2014/main" id="{A7A4B473-4806-5F79-0D2D-5811C0135839}"/>
              </a:ext>
            </a:extLst>
          </p:cNvPr>
          <p:cNvSpPr>
            <a:spLocks noGrp="1"/>
          </p:cNvSpPr>
          <p:nvPr>
            <p:ph type="sldNum" sz="quarter" idx="12"/>
          </p:nvPr>
        </p:nvSpPr>
        <p:spPr/>
        <p:txBody>
          <a:bodyPr/>
          <a:lstStyle>
            <a:lvl1pPr>
              <a:defRPr>
                <a:solidFill>
                  <a:srgbClr val="445F51"/>
                </a:solidFill>
              </a:defRPr>
            </a:lvl1pPr>
          </a:lstStyle>
          <a:p>
            <a:fld id="{E1248652-AFFE-AB41-9001-10FABD423613}" type="slidenum">
              <a:rPr lang="en-US" smtClean="0"/>
              <a:pPr/>
              <a:t>‹#›</a:t>
            </a:fld>
            <a:endParaRPr lang="en-US"/>
          </a:p>
        </p:txBody>
      </p:sp>
    </p:spTree>
    <p:extLst>
      <p:ext uri="{BB962C8B-B14F-4D97-AF65-F5344CB8AC3E}">
        <p14:creationId xmlns:p14="http://schemas.microsoft.com/office/powerpoint/2010/main" val="40575375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7_Title and Content">
    <p:bg>
      <p:bgPr>
        <a:solidFill>
          <a:srgbClr val="445F5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975B2E5-012B-A706-02B6-6EF55A4FD294}"/>
              </a:ext>
            </a:extLst>
          </p:cNvPr>
          <p:cNvSpPr/>
          <p:nvPr userDrawn="1"/>
        </p:nvSpPr>
        <p:spPr>
          <a:xfrm>
            <a:off x="1" y="1690688"/>
            <a:ext cx="12192000" cy="516731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D788B42-FA22-DA4B-5110-B350BF31703D}"/>
              </a:ext>
            </a:extLst>
          </p:cNvPr>
          <p:cNvSpPr>
            <a:spLocks noGrp="1"/>
          </p:cNvSpPr>
          <p:nvPr>
            <p:ph type="title"/>
          </p:nvPr>
        </p:nvSpPr>
        <p:spPr/>
        <p:txBody>
          <a:bodyPr/>
          <a:lstStyle>
            <a:lvl1pPr>
              <a:defRPr>
                <a:solidFill>
                  <a:schemeClr val="bg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03488967-EFB2-D5C5-BF01-A71A5FB38788}"/>
              </a:ext>
            </a:extLst>
          </p:cNvPr>
          <p:cNvSpPr>
            <a:spLocks noGrp="1"/>
          </p:cNvSpPr>
          <p:nvPr>
            <p:ph idx="1"/>
          </p:nvPr>
        </p:nvSpPr>
        <p:spPr/>
        <p:txBody>
          <a:bodyPr/>
          <a:lstStyle>
            <a:lvl1pPr>
              <a:defRPr>
                <a:solidFill>
                  <a:srgbClr val="445F51"/>
                </a:solidFill>
              </a:defRPr>
            </a:lvl1pPr>
            <a:lvl2pPr>
              <a:defRPr>
                <a:solidFill>
                  <a:srgbClr val="445F51"/>
                </a:solidFill>
              </a:defRPr>
            </a:lvl2pPr>
            <a:lvl3pPr>
              <a:defRPr>
                <a:solidFill>
                  <a:srgbClr val="445F51"/>
                </a:solidFill>
              </a:defRPr>
            </a:lvl3pPr>
            <a:lvl4pPr>
              <a:defRPr>
                <a:solidFill>
                  <a:srgbClr val="445F51"/>
                </a:solidFill>
              </a:defRPr>
            </a:lvl4pPr>
            <a:lvl5pPr>
              <a:defRPr>
                <a:solidFill>
                  <a:srgbClr val="445F5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DAF296A-ECBD-09E4-B449-E246CA0E6084}"/>
              </a:ext>
            </a:extLst>
          </p:cNvPr>
          <p:cNvSpPr>
            <a:spLocks noGrp="1"/>
          </p:cNvSpPr>
          <p:nvPr>
            <p:ph type="dt" sz="half" idx="10"/>
          </p:nvPr>
        </p:nvSpPr>
        <p:spPr/>
        <p:txBody>
          <a:bodyPr/>
          <a:lstStyle>
            <a:lvl1pPr>
              <a:defRPr>
                <a:solidFill>
                  <a:srgbClr val="445F51"/>
                </a:solidFill>
              </a:defRPr>
            </a:lvl1pPr>
          </a:lstStyle>
          <a:p>
            <a:fld id="{8A888A07-5A50-4342-B090-88F84171C44A}" type="datetimeFigureOut">
              <a:rPr lang="en-US" smtClean="0"/>
              <a:pPr/>
              <a:t>5/7/23</a:t>
            </a:fld>
            <a:endParaRPr lang="en-US"/>
          </a:p>
        </p:txBody>
      </p:sp>
      <p:sp>
        <p:nvSpPr>
          <p:cNvPr id="5" name="Footer Placeholder 4">
            <a:extLst>
              <a:ext uri="{FF2B5EF4-FFF2-40B4-BE49-F238E27FC236}">
                <a16:creationId xmlns:a16="http://schemas.microsoft.com/office/drawing/2014/main" id="{12C1335F-DA85-EC98-93F8-3537A7A71F48}"/>
              </a:ext>
            </a:extLst>
          </p:cNvPr>
          <p:cNvSpPr>
            <a:spLocks noGrp="1"/>
          </p:cNvSpPr>
          <p:nvPr>
            <p:ph type="ftr" sz="quarter" idx="11"/>
          </p:nvPr>
        </p:nvSpPr>
        <p:spPr/>
        <p:txBody>
          <a:bodyPr/>
          <a:lstStyle>
            <a:lvl1pPr>
              <a:defRPr>
                <a:solidFill>
                  <a:srgbClr val="445F51"/>
                </a:solidFill>
              </a:defRPr>
            </a:lvl1pPr>
          </a:lstStyle>
          <a:p>
            <a:endParaRPr lang="en-US"/>
          </a:p>
        </p:txBody>
      </p:sp>
      <p:sp>
        <p:nvSpPr>
          <p:cNvPr id="6" name="Slide Number Placeholder 5">
            <a:extLst>
              <a:ext uri="{FF2B5EF4-FFF2-40B4-BE49-F238E27FC236}">
                <a16:creationId xmlns:a16="http://schemas.microsoft.com/office/drawing/2014/main" id="{A7A4B473-4806-5F79-0D2D-5811C0135839}"/>
              </a:ext>
            </a:extLst>
          </p:cNvPr>
          <p:cNvSpPr>
            <a:spLocks noGrp="1"/>
          </p:cNvSpPr>
          <p:nvPr>
            <p:ph type="sldNum" sz="quarter" idx="12"/>
          </p:nvPr>
        </p:nvSpPr>
        <p:spPr/>
        <p:txBody>
          <a:bodyPr/>
          <a:lstStyle>
            <a:lvl1pPr>
              <a:defRPr>
                <a:solidFill>
                  <a:srgbClr val="445F51"/>
                </a:solidFill>
              </a:defRPr>
            </a:lvl1pPr>
          </a:lstStyle>
          <a:p>
            <a:fld id="{E1248652-AFFE-AB41-9001-10FABD423613}" type="slidenum">
              <a:rPr lang="en-US" smtClean="0"/>
              <a:pPr/>
              <a:t>‹#›</a:t>
            </a:fld>
            <a:endParaRPr lang="en-US"/>
          </a:p>
        </p:txBody>
      </p:sp>
    </p:spTree>
    <p:extLst>
      <p:ext uri="{BB962C8B-B14F-4D97-AF65-F5344CB8AC3E}">
        <p14:creationId xmlns:p14="http://schemas.microsoft.com/office/powerpoint/2010/main" val="35749337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2_Title and Content">
    <p:bg>
      <p:bgPr>
        <a:solidFill>
          <a:srgbClr val="445F5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F578ED78-7E8E-DAC3-5878-CB0B452ED651}"/>
              </a:ext>
            </a:extLst>
          </p:cNvPr>
          <p:cNvSpPr/>
          <p:nvPr userDrawn="1"/>
        </p:nvSpPr>
        <p:spPr>
          <a:xfrm>
            <a:off x="3148149" y="0"/>
            <a:ext cx="9043851" cy="6858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03488967-EFB2-D5C5-BF01-A71A5FB38788}"/>
              </a:ext>
            </a:extLst>
          </p:cNvPr>
          <p:cNvSpPr>
            <a:spLocks noGrp="1"/>
          </p:cNvSpPr>
          <p:nvPr>
            <p:ph idx="1"/>
          </p:nvPr>
        </p:nvSpPr>
        <p:spPr>
          <a:xfrm>
            <a:off x="5708468" y="365125"/>
            <a:ext cx="5645331" cy="5811838"/>
          </a:xfrm>
        </p:spPr>
        <p:txBody>
          <a:bodyPr/>
          <a:lstStyle>
            <a:lvl1pPr>
              <a:defRPr>
                <a:solidFill>
                  <a:srgbClr val="445F51"/>
                </a:solidFill>
              </a:defRPr>
            </a:lvl1pPr>
            <a:lvl2pPr>
              <a:defRPr>
                <a:solidFill>
                  <a:srgbClr val="445F51"/>
                </a:solidFill>
              </a:defRPr>
            </a:lvl2pPr>
            <a:lvl3pPr>
              <a:defRPr>
                <a:solidFill>
                  <a:srgbClr val="445F51"/>
                </a:solidFill>
              </a:defRPr>
            </a:lvl3pPr>
            <a:lvl4pPr>
              <a:defRPr>
                <a:solidFill>
                  <a:srgbClr val="445F51"/>
                </a:solidFill>
              </a:defRPr>
            </a:lvl4pPr>
            <a:lvl5pPr>
              <a:defRPr>
                <a:solidFill>
                  <a:srgbClr val="445F5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DAF296A-ECBD-09E4-B449-E246CA0E6084}"/>
              </a:ext>
            </a:extLst>
          </p:cNvPr>
          <p:cNvSpPr>
            <a:spLocks noGrp="1"/>
          </p:cNvSpPr>
          <p:nvPr>
            <p:ph type="dt" sz="half" idx="10"/>
          </p:nvPr>
        </p:nvSpPr>
        <p:spPr/>
        <p:txBody>
          <a:bodyPr/>
          <a:lstStyle/>
          <a:p>
            <a:fld id="{8A888A07-5A50-4342-B090-88F84171C44A}" type="datetimeFigureOut">
              <a:rPr lang="en-US" smtClean="0"/>
              <a:t>5/7/23</a:t>
            </a:fld>
            <a:endParaRPr lang="en-US"/>
          </a:p>
        </p:txBody>
      </p:sp>
      <p:sp>
        <p:nvSpPr>
          <p:cNvPr id="5" name="Footer Placeholder 4">
            <a:extLst>
              <a:ext uri="{FF2B5EF4-FFF2-40B4-BE49-F238E27FC236}">
                <a16:creationId xmlns:a16="http://schemas.microsoft.com/office/drawing/2014/main" id="{12C1335F-DA85-EC98-93F8-3537A7A71F4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7A4B473-4806-5F79-0D2D-5811C0135839}"/>
              </a:ext>
            </a:extLst>
          </p:cNvPr>
          <p:cNvSpPr>
            <a:spLocks noGrp="1"/>
          </p:cNvSpPr>
          <p:nvPr>
            <p:ph type="sldNum" sz="quarter" idx="12"/>
          </p:nvPr>
        </p:nvSpPr>
        <p:spPr/>
        <p:txBody>
          <a:bodyPr/>
          <a:lstStyle/>
          <a:p>
            <a:fld id="{E1248652-AFFE-AB41-9001-10FABD423613}" type="slidenum">
              <a:rPr lang="en-US" smtClean="0"/>
              <a:t>‹#›</a:t>
            </a:fld>
            <a:endParaRPr lang="en-US"/>
          </a:p>
        </p:txBody>
      </p:sp>
      <p:sp>
        <p:nvSpPr>
          <p:cNvPr id="8" name="Oval 7">
            <a:extLst>
              <a:ext uri="{FF2B5EF4-FFF2-40B4-BE49-F238E27FC236}">
                <a16:creationId xmlns:a16="http://schemas.microsoft.com/office/drawing/2014/main" id="{4316567D-13F7-BD6F-DA71-0A51275B2E05}"/>
              </a:ext>
            </a:extLst>
          </p:cNvPr>
          <p:cNvSpPr>
            <a:spLocks noChangeAspect="1"/>
          </p:cNvSpPr>
          <p:nvPr userDrawn="1"/>
        </p:nvSpPr>
        <p:spPr>
          <a:xfrm>
            <a:off x="457192" y="1181237"/>
            <a:ext cx="4824000" cy="4824000"/>
          </a:xfrm>
          <a:prstGeom prst="ellipse">
            <a:avLst/>
          </a:prstGeom>
          <a:solidFill>
            <a:srgbClr val="6EA494"/>
          </a:solid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D788B42-FA22-DA4B-5110-B350BF31703D}"/>
              </a:ext>
            </a:extLst>
          </p:cNvPr>
          <p:cNvSpPr>
            <a:spLocks noGrp="1"/>
          </p:cNvSpPr>
          <p:nvPr>
            <p:ph type="title"/>
          </p:nvPr>
        </p:nvSpPr>
        <p:spPr>
          <a:xfrm>
            <a:off x="564686" y="2930455"/>
            <a:ext cx="4609011" cy="1325563"/>
          </a:xfrm>
        </p:spPr>
        <p:txBody>
          <a:bodyPr>
            <a:normAutofit/>
          </a:bodyPr>
          <a:lstStyle>
            <a:lvl1pPr algn="ctr">
              <a:defRPr sz="2800">
                <a:solidFill>
                  <a:schemeClr val="bg1"/>
                </a:solidFill>
              </a:defRPr>
            </a:lvl1pPr>
          </a:lstStyle>
          <a:p>
            <a:r>
              <a:rPr lang="en-US"/>
              <a:t>Click to edit Master title style</a:t>
            </a:r>
          </a:p>
        </p:txBody>
      </p:sp>
    </p:spTree>
    <p:extLst>
      <p:ext uri="{BB962C8B-B14F-4D97-AF65-F5344CB8AC3E}">
        <p14:creationId xmlns:p14="http://schemas.microsoft.com/office/powerpoint/2010/main" val="39368656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3_Title and Content">
    <p:bg>
      <p:bgPr>
        <a:solidFill>
          <a:srgbClr val="6EA494"/>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F578ED78-7E8E-DAC3-5878-CB0B452ED651}"/>
              </a:ext>
            </a:extLst>
          </p:cNvPr>
          <p:cNvSpPr/>
          <p:nvPr userDrawn="1"/>
        </p:nvSpPr>
        <p:spPr>
          <a:xfrm>
            <a:off x="3148149" y="0"/>
            <a:ext cx="9043851" cy="6858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03488967-EFB2-D5C5-BF01-A71A5FB38788}"/>
              </a:ext>
            </a:extLst>
          </p:cNvPr>
          <p:cNvSpPr>
            <a:spLocks noGrp="1"/>
          </p:cNvSpPr>
          <p:nvPr>
            <p:ph idx="1"/>
          </p:nvPr>
        </p:nvSpPr>
        <p:spPr>
          <a:xfrm>
            <a:off x="5708468" y="365125"/>
            <a:ext cx="5645331" cy="5811838"/>
          </a:xfrm>
        </p:spPr>
        <p:txBody>
          <a:bodyPr/>
          <a:lstStyle>
            <a:lvl1pPr>
              <a:defRPr>
                <a:solidFill>
                  <a:srgbClr val="445F51"/>
                </a:solidFill>
              </a:defRPr>
            </a:lvl1pPr>
            <a:lvl2pPr>
              <a:defRPr>
                <a:solidFill>
                  <a:srgbClr val="445F51"/>
                </a:solidFill>
              </a:defRPr>
            </a:lvl2pPr>
            <a:lvl3pPr>
              <a:defRPr>
                <a:solidFill>
                  <a:srgbClr val="445F51"/>
                </a:solidFill>
              </a:defRPr>
            </a:lvl3pPr>
            <a:lvl4pPr>
              <a:defRPr>
                <a:solidFill>
                  <a:srgbClr val="445F51"/>
                </a:solidFill>
              </a:defRPr>
            </a:lvl4pPr>
            <a:lvl5pPr>
              <a:defRPr>
                <a:solidFill>
                  <a:srgbClr val="445F5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DAF296A-ECBD-09E4-B449-E246CA0E6084}"/>
              </a:ext>
            </a:extLst>
          </p:cNvPr>
          <p:cNvSpPr>
            <a:spLocks noGrp="1"/>
          </p:cNvSpPr>
          <p:nvPr>
            <p:ph type="dt" sz="half" idx="10"/>
          </p:nvPr>
        </p:nvSpPr>
        <p:spPr/>
        <p:txBody>
          <a:bodyPr/>
          <a:lstStyle/>
          <a:p>
            <a:fld id="{8A888A07-5A50-4342-B090-88F84171C44A}" type="datetimeFigureOut">
              <a:rPr lang="en-US" smtClean="0"/>
              <a:t>5/7/23</a:t>
            </a:fld>
            <a:endParaRPr lang="en-US"/>
          </a:p>
        </p:txBody>
      </p:sp>
      <p:sp>
        <p:nvSpPr>
          <p:cNvPr id="5" name="Footer Placeholder 4">
            <a:extLst>
              <a:ext uri="{FF2B5EF4-FFF2-40B4-BE49-F238E27FC236}">
                <a16:creationId xmlns:a16="http://schemas.microsoft.com/office/drawing/2014/main" id="{12C1335F-DA85-EC98-93F8-3537A7A71F4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7A4B473-4806-5F79-0D2D-5811C0135839}"/>
              </a:ext>
            </a:extLst>
          </p:cNvPr>
          <p:cNvSpPr>
            <a:spLocks noGrp="1"/>
          </p:cNvSpPr>
          <p:nvPr>
            <p:ph type="sldNum" sz="quarter" idx="12"/>
          </p:nvPr>
        </p:nvSpPr>
        <p:spPr/>
        <p:txBody>
          <a:bodyPr/>
          <a:lstStyle/>
          <a:p>
            <a:fld id="{E1248652-AFFE-AB41-9001-10FABD423613}" type="slidenum">
              <a:rPr lang="en-US" smtClean="0"/>
              <a:t>‹#›</a:t>
            </a:fld>
            <a:endParaRPr lang="en-US"/>
          </a:p>
        </p:txBody>
      </p:sp>
      <p:sp>
        <p:nvSpPr>
          <p:cNvPr id="8" name="Oval 7">
            <a:extLst>
              <a:ext uri="{FF2B5EF4-FFF2-40B4-BE49-F238E27FC236}">
                <a16:creationId xmlns:a16="http://schemas.microsoft.com/office/drawing/2014/main" id="{4316567D-13F7-BD6F-DA71-0A51275B2E05}"/>
              </a:ext>
            </a:extLst>
          </p:cNvPr>
          <p:cNvSpPr>
            <a:spLocks noChangeAspect="1"/>
          </p:cNvSpPr>
          <p:nvPr userDrawn="1"/>
        </p:nvSpPr>
        <p:spPr>
          <a:xfrm>
            <a:off x="457192" y="1181237"/>
            <a:ext cx="4824000" cy="4824000"/>
          </a:xfrm>
          <a:prstGeom prst="ellipse">
            <a:avLst/>
          </a:prstGeom>
          <a:solidFill>
            <a:srgbClr val="445F51"/>
          </a:solid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D788B42-FA22-DA4B-5110-B350BF31703D}"/>
              </a:ext>
            </a:extLst>
          </p:cNvPr>
          <p:cNvSpPr>
            <a:spLocks noGrp="1"/>
          </p:cNvSpPr>
          <p:nvPr>
            <p:ph type="title"/>
          </p:nvPr>
        </p:nvSpPr>
        <p:spPr>
          <a:xfrm>
            <a:off x="564686" y="2930455"/>
            <a:ext cx="4609011" cy="1325563"/>
          </a:xfrm>
        </p:spPr>
        <p:txBody>
          <a:bodyPr>
            <a:normAutofit/>
          </a:bodyPr>
          <a:lstStyle>
            <a:lvl1pPr algn="ctr">
              <a:defRPr sz="2800">
                <a:solidFill>
                  <a:schemeClr val="bg1"/>
                </a:solidFill>
              </a:defRPr>
            </a:lvl1pPr>
          </a:lstStyle>
          <a:p>
            <a:r>
              <a:rPr lang="en-US"/>
              <a:t>Click to edit Master title style</a:t>
            </a:r>
          </a:p>
        </p:txBody>
      </p:sp>
    </p:spTree>
    <p:extLst>
      <p:ext uri="{BB962C8B-B14F-4D97-AF65-F5344CB8AC3E}">
        <p14:creationId xmlns:p14="http://schemas.microsoft.com/office/powerpoint/2010/main" val="16611696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F017D3-5C02-F15F-278E-FD4C769408D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D201211-4C0E-0EBE-148F-9C179E54823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09AA0DC-228A-7545-17A6-A903869C7C93}"/>
              </a:ext>
            </a:extLst>
          </p:cNvPr>
          <p:cNvSpPr>
            <a:spLocks noGrp="1"/>
          </p:cNvSpPr>
          <p:nvPr>
            <p:ph type="dt" sz="half" idx="10"/>
          </p:nvPr>
        </p:nvSpPr>
        <p:spPr/>
        <p:txBody>
          <a:bodyPr/>
          <a:lstStyle/>
          <a:p>
            <a:fld id="{8A888A07-5A50-4342-B090-88F84171C44A}" type="datetimeFigureOut">
              <a:rPr lang="en-US" smtClean="0"/>
              <a:t>5/7/23</a:t>
            </a:fld>
            <a:endParaRPr lang="en-US"/>
          </a:p>
        </p:txBody>
      </p:sp>
      <p:sp>
        <p:nvSpPr>
          <p:cNvPr id="5" name="Footer Placeholder 4">
            <a:extLst>
              <a:ext uri="{FF2B5EF4-FFF2-40B4-BE49-F238E27FC236}">
                <a16:creationId xmlns:a16="http://schemas.microsoft.com/office/drawing/2014/main" id="{052215DE-5C80-8795-0A02-D8C34773DE1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96DEE2B-6AFD-D7F0-5527-687805068D6B}"/>
              </a:ext>
            </a:extLst>
          </p:cNvPr>
          <p:cNvSpPr>
            <a:spLocks noGrp="1"/>
          </p:cNvSpPr>
          <p:nvPr>
            <p:ph type="sldNum" sz="quarter" idx="12"/>
          </p:nvPr>
        </p:nvSpPr>
        <p:spPr/>
        <p:txBody>
          <a:bodyPr/>
          <a:lstStyle/>
          <a:p>
            <a:fld id="{E1248652-AFFE-AB41-9001-10FABD423613}" type="slidenum">
              <a:rPr lang="en-US" smtClean="0"/>
              <a:t>‹#›</a:t>
            </a:fld>
            <a:endParaRPr lang="en-US"/>
          </a:p>
        </p:txBody>
      </p:sp>
    </p:spTree>
    <p:extLst>
      <p:ext uri="{BB962C8B-B14F-4D97-AF65-F5344CB8AC3E}">
        <p14:creationId xmlns:p14="http://schemas.microsoft.com/office/powerpoint/2010/main" val="2837600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B74FBB-6FCA-B578-628A-7AF0E61ECBE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37CC267-0481-B202-B834-048BE6C9294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56A2CD8-8CF5-2122-B042-5A987291DC4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7A9DC19-08B2-CE79-EE97-CDA359447AB7}"/>
              </a:ext>
            </a:extLst>
          </p:cNvPr>
          <p:cNvSpPr>
            <a:spLocks noGrp="1"/>
          </p:cNvSpPr>
          <p:nvPr>
            <p:ph type="dt" sz="half" idx="10"/>
          </p:nvPr>
        </p:nvSpPr>
        <p:spPr/>
        <p:txBody>
          <a:bodyPr/>
          <a:lstStyle/>
          <a:p>
            <a:fld id="{8A888A07-5A50-4342-B090-88F84171C44A}" type="datetimeFigureOut">
              <a:rPr lang="en-US" smtClean="0"/>
              <a:t>5/7/23</a:t>
            </a:fld>
            <a:endParaRPr lang="en-US"/>
          </a:p>
        </p:txBody>
      </p:sp>
      <p:sp>
        <p:nvSpPr>
          <p:cNvPr id="6" name="Footer Placeholder 5">
            <a:extLst>
              <a:ext uri="{FF2B5EF4-FFF2-40B4-BE49-F238E27FC236}">
                <a16:creationId xmlns:a16="http://schemas.microsoft.com/office/drawing/2014/main" id="{6EEEDE81-B1D9-3896-C750-2667D03B124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F89863E-C1CB-C803-B76F-7E4EF1B43316}"/>
              </a:ext>
            </a:extLst>
          </p:cNvPr>
          <p:cNvSpPr>
            <a:spLocks noGrp="1"/>
          </p:cNvSpPr>
          <p:nvPr>
            <p:ph type="sldNum" sz="quarter" idx="12"/>
          </p:nvPr>
        </p:nvSpPr>
        <p:spPr/>
        <p:txBody>
          <a:bodyPr/>
          <a:lstStyle/>
          <a:p>
            <a:fld id="{E1248652-AFFE-AB41-9001-10FABD423613}" type="slidenum">
              <a:rPr lang="en-US" smtClean="0"/>
              <a:t>‹#›</a:t>
            </a:fld>
            <a:endParaRPr lang="en-US"/>
          </a:p>
        </p:txBody>
      </p:sp>
    </p:spTree>
    <p:extLst>
      <p:ext uri="{BB962C8B-B14F-4D97-AF65-F5344CB8AC3E}">
        <p14:creationId xmlns:p14="http://schemas.microsoft.com/office/powerpoint/2010/main" val="357214686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D55A70-9C01-414F-355A-4A469CE7C54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B80AE55-675D-C409-B0EF-78544C7D438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9B64C8F-BA64-3461-0DE4-42B50F08467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1D40CFC-4251-5870-606E-462777D4B97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6D002E7-3912-C0F9-9D39-70EF87AAEB5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7AD736E-F81C-31FA-6BD2-818351777292}"/>
              </a:ext>
            </a:extLst>
          </p:cNvPr>
          <p:cNvSpPr>
            <a:spLocks noGrp="1"/>
          </p:cNvSpPr>
          <p:nvPr>
            <p:ph type="dt" sz="half" idx="10"/>
          </p:nvPr>
        </p:nvSpPr>
        <p:spPr/>
        <p:txBody>
          <a:bodyPr/>
          <a:lstStyle/>
          <a:p>
            <a:fld id="{8A888A07-5A50-4342-B090-88F84171C44A}" type="datetimeFigureOut">
              <a:rPr lang="en-US" smtClean="0"/>
              <a:t>5/7/23</a:t>
            </a:fld>
            <a:endParaRPr lang="en-US"/>
          </a:p>
        </p:txBody>
      </p:sp>
      <p:sp>
        <p:nvSpPr>
          <p:cNvPr id="8" name="Footer Placeholder 7">
            <a:extLst>
              <a:ext uri="{FF2B5EF4-FFF2-40B4-BE49-F238E27FC236}">
                <a16:creationId xmlns:a16="http://schemas.microsoft.com/office/drawing/2014/main" id="{A6C2C5ED-492F-6099-BA0A-B6BEAB48674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3B31409-E782-DEA2-5C70-458BAED1650F}"/>
              </a:ext>
            </a:extLst>
          </p:cNvPr>
          <p:cNvSpPr>
            <a:spLocks noGrp="1"/>
          </p:cNvSpPr>
          <p:nvPr>
            <p:ph type="sldNum" sz="quarter" idx="12"/>
          </p:nvPr>
        </p:nvSpPr>
        <p:spPr/>
        <p:txBody>
          <a:bodyPr/>
          <a:lstStyle/>
          <a:p>
            <a:fld id="{E1248652-AFFE-AB41-9001-10FABD423613}" type="slidenum">
              <a:rPr lang="en-US" smtClean="0"/>
              <a:t>‹#›</a:t>
            </a:fld>
            <a:endParaRPr lang="en-US"/>
          </a:p>
        </p:txBody>
      </p:sp>
    </p:spTree>
    <p:extLst>
      <p:ext uri="{BB962C8B-B14F-4D97-AF65-F5344CB8AC3E}">
        <p14:creationId xmlns:p14="http://schemas.microsoft.com/office/powerpoint/2010/main" val="233130650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8A1FDE-CC37-8C68-65D2-6E4820E4967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8A94832-6DD1-7A79-D972-96E53390EF0B}"/>
              </a:ext>
            </a:extLst>
          </p:cNvPr>
          <p:cNvSpPr>
            <a:spLocks noGrp="1"/>
          </p:cNvSpPr>
          <p:nvPr>
            <p:ph type="dt" sz="half" idx="10"/>
          </p:nvPr>
        </p:nvSpPr>
        <p:spPr/>
        <p:txBody>
          <a:bodyPr/>
          <a:lstStyle/>
          <a:p>
            <a:fld id="{8A888A07-5A50-4342-B090-88F84171C44A}" type="datetimeFigureOut">
              <a:rPr lang="en-US" smtClean="0"/>
              <a:t>5/7/23</a:t>
            </a:fld>
            <a:endParaRPr lang="en-US"/>
          </a:p>
        </p:txBody>
      </p:sp>
      <p:sp>
        <p:nvSpPr>
          <p:cNvPr id="4" name="Footer Placeholder 3">
            <a:extLst>
              <a:ext uri="{FF2B5EF4-FFF2-40B4-BE49-F238E27FC236}">
                <a16:creationId xmlns:a16="http://schemas.microsoft.com/office/drawing/2014/main" id="{66B2E837-688E-A208-5349-93720285BB4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51C8FF6-56F0-7C07-E143-D1DD25F80058}"/>
              </a:ext>
            </a:extLst>
          </p:cNvPr>
          <p:cNvSpPr>
            <a:spLocks noGrp="1"/>
          </p:cNvSpPr>
          <p:nvPr>
            <p:ph type="sldNum" sz="quarter" idx="12"/>
          </p:nvPr>
        </p:nvSpPr>
        <p:spPr/>
        <p:txBody>
          <a:bodyPr/>
          <a:lstStyle/>
          <a:p>
            <a:fld id="{E1248652-AFFE-AB41-9001-10FABD423613}" type="slidenum">
              <a:rPr lang="en-US" smtClean="0"/>
              <a:t>‹#›</a:t>
            </a:fld>
            <a:endParaRPr lang="en-US"/>
          </a:p>
        </p:txBody>
      </p:sp>
    </p:spTree>
    <p:extLst>
      <p:ext uri="{BB962C8B-B14F-4D97-AF65-F5344CB8AC3E}">
        <p14:creationId xmlns:p14="http://schemas.microsoft.com/office/powerpoint/2010/main" val="10318470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8FF9250-32D2-A812-5FED-1FE2D3E68466}"/>
              </a:ext>
            </a:extLst>
          </p:cNvPr>
          <p:cNvSpPr>
            <a:spLocks noGrp="1"/>
          </p:cNvSpPr>
          <p:nvPr>
            <p:ph type="dt" sz="half" idx="10"/>
          </p:nvPr>
        </p:nvSpPr>
        <p:spPr/>
        <p:txBody>
          <a:bodyPr/>
          <a:lstStyle/>
          <a:p>
            <a:fld id="{8A888A07-5A50-4342-B090-88F84171C44A}" type="datetimeFigureOut">
              <a:rPr lang="en-US" smtClean="0"/>
              <a:t>5/7/23</a:t>
            </a:fld>
            <a:endParaRPr lang="en-US"/>
          </a:p>
        </p:txBody>
      </p:sp>
      <p:sp>
        <p:nvSpPr>
          <p:cNvPr id="3" name="Footer Placeholder 2">
            <a:extLst>
              <a:ext uri="{FF2B5EF4-FFF2-40B4-BE49-F238E27FC236}">
                <a16:creationId xmlns:a16="http://schemas.microsoft.com/office/drawing/2014/main" id="{5EEDB089-9BBF-55D8-380C-1F9D1988ED6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2BAE235-A464-8F6A-7CBB-8027BF112977}"/>
              </a:ext>
            </a:extLst>
          </p:cNvPr>
          <p:cNvSpPr>
            <a:spLocks noGrp="1"/>
          </p:cNvSpPr>
          <p:nvPr>
            <p:ph type="sldNum" sz="quarter" idx="12"/>
          </p:nvPr>
        </p:nvSpPr>
        <p:spPr/>
        <p:txBody>
          <a:bodyPr/>
          <a:lstStyle/>
          <a:p>
            <a:fld id="{E1248652-AFFE-AB41-9001-10FABD423613}" type="slidenum">
              <a:rPr lang="en-US" smtClean="0"/>
              <a:t>‹#›</a:t>
            </a:fld>
            <a:endParaRPr lang="en-US"/>
          </a:p>
        </p:txBody>
      </p:sp>
    </p:spTree>
    <p:extLst>
      <p:ext uri="{BB962C8B-B14F-4D97-AF65-F5344CB8AC3E}">
        <p14:creationId xmlns:p14="http://schemas.microsoft.com/office/powerpoint/2010/main" val="87524791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038002-60D7-E1EB-BB8D-AD7F14360E7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1A02FE8-0B63-2E59-DC72-985E4F35F12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31A87E8-9140-A76A-F42A-FEB64E8A05F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0B9BE6E-0C93-ECE1-67A6-A40D9AC2BB99}"/>
              </a:ext>
            </a:extLst>
          </p:cNvPr>
          <p:cNvSpPr>
            <a:spLocks noGrp="1"/>
          </p:cNvSpPr>
          <p:nvPr>
            <p:ph type="dt" sz="half" idx="10"/>
          </p:nvPr>
        </p:nvSpPr>
        <p:spPr/>
        <p:txBody>
          <a:bodyPr/>
          <a:lstStyle/>
          <a:p>
            <a:fld id="{8A888A07-5A50-4342-B090-88F84171C44A}" type="datetimeFigureOut">
              <a:rPr lang="en-US" smtClean="0"/>
              <a:t>5/7/23</a:t>
            </a:fld>
            <a:endParaRPr lang="en-US"/>
          </a:p>
        </p:txBody>
      </p:sp>
      <p:sp>
        <p:nvSpPr>
          <p:cNvPr id="6" name="Footer Placeholder 5">
            <a:extLst>
              <a:ext uri="{FF2B5EF4-FFF2-40B4-BE49-F238E27FC236}">
                <a16:creationId xmlns:a16="http://schemas.microsoft.com/office/drawing/2014/main" id="{C93D6B20-4E39-B516-9E43-1E8A27A59D7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3C68BC0-A371-B680-3BDA-135C4D84A2D9}"/>
              </a:ext>
            </a:extLst>
          </p:cNvPr>
          <p:cNvSpPr>
            <a:spLocks noGrp="1"/>
          </p:cNvSpPr>
          <p:nvPr>
            <p:ph type="sldNum" sz="quarter" idx="12"/>
          </p:nvPr>
        </p:nvSpPr>
        <p:spPr/>
        <p:txBody>
          <a:bodyPr/>
          <a:lstStyle/>
          <a:p>
            <a:fld id="{E1248652-AFFE-AB41-9001-10FABD423613}" type="slidenum">
              <a:rPr lang="en-US" smtClean="0"/>
              <a:t>‹#›</a:t>
            </a:fld>
            <a:endParaRPr lang="en-US"/>
          </a:p>
        </p:txBody>
      </p:sp>
    </p:spTree>
    <p:extLst>
      <p:ext uri="{BB962C8B-B14F-4D97-AF65-F5344CB8AC3E}">
        <p14:creationId xmlns:p14="http://schemas.microsoft.com/office/powerpoint/2010/main" val="124229391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914BEE-CB80-B75C-4665-950544A9A76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E07269D-23F2-8399-0A89-3AE67602C1B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FA1860DA-D11F-72C8-4EC2-D47E9D908CE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39766D1-C07C-D243-46D3-F390D1832961}"/>
              </a:ext>
            </a:extLst>
          </p:cNvPr>
          <p:cNvSpPr>
            <a:spLocks noGrp="1"/>
          </p:cNvSpPr>
          <p:nvPr>
            <p:ph type="dt" sz="half" idx="10"/>
          </p:nvPr>
        </p:nvSpPr>
        <p:spPr/>
        <p:txBody>
          <a:bodyPr/>
          <a:lstStyle/>
          <a:p>
            <a:fld id="{8A888A07-5A50-4342-B090-88F84171C44A}" type="datetimeFigureOut">
              <a:rPr lang="en-US" smtClean="0"/>
              <a:t>5/7/23</a:t>
            </a:fld>
            <a:endParaRPr lang="en-US"/>
          </a:p>
        </p:txBody>
      </p:sp>
      <p:sp>
        <p:nvSpPr>
          <p:cNvPr id="6" name="Footer Placeholder 5">
            <a:extLst>
              <a:ext uri="{FF2B5EF4-FFF2-40B4-BE49-F238E27FC236}">
                <a16:creationId xmlns:a16="http://schemas.microsoft.com/office/drawing/2014/main" id="{11340BB8-F6A0-74A3-C5C7-D7B7B720282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C7BC3C6-701D-5A7E-ACD4-0E6FB872E9D9}"/>
              </a:ext>
            </a:extLst>
          </p:cNvPr>
          <p:cNvSpPr>
            <a:spLocks noGrp="1"/>
          </p:cNvSpPr>
          <p:nvPr>
            <p:ph type="sldNum" sz="quarter" idx="12"/>
          </p:nvPr>
        </p:nvSpPr>
        <p:spPr/>
        <p:txBody>
          <a:bodyPr/>
          <a:lstStyle/>
          <a:p>
            <a:fld id="{E1248652-AFFE-AB41-9001-10FABD423613}" type="slidenum">
              <a:rPr lang="en-US" smtClean="0"/>
              <a:t>‹#›</a:t>
            </a:fld>
            <a:endParaRPr lang="en-US"/>
          </a:p>
        </p:txBody>
      </p:sp>
    </p:spTree>
    <p:extLst>
      <p:ext uri="{BB962C8B-B14F-4D97-AF65-F5344CB8AC3E}">
        <p14:creationId xmlns:p14="http://schemas.microsoft.com/office/powerpoint/2010/main" val="222523819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FF4A95-5761-6F06-E8CA-F5E87684FF8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5E430A97-443E-8B0A-C284-E5E51AFF7E6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6ED1F62-2329-E218-AD3F-10319E7AEEFC}"/>
              </a:ext>
            </a:extLst>
          </p:cNvPr>
          <p:cNvSpPr>
            <a:spLocks noGrp="1"/>
          </p:cNvSpPr>
          <p:nvPr>
            <p:ph type="dt" sz="half" idx="10"/>
          </p:nvPr>
        </p:nvSpPr>
        <p:spPr/>
        <p:txBody>
          <a:bodyPr/>
          <a:lstStyle/>
          <a:p>
            <a:fld id="{8A888A07-5A50-4342-B090-88F84171C44A}" type="datetimeFigureOut">
              <a:rPr lang="en-US" smtClean="0"/>
              <a:t>5/7/23</a:t>
            </a:fld>
            <a:endParaRPr lang="en-US"/>
          </a:p>
        </p:txBody>
      </p:sp>
      <p:sp>
        <p:nvSpPr>
          <p:cNvPr id="5" name="Footer Placeholder 4">
            <a:extLst>
              <a:ext uri="{FF2B5EF4-FFF2-40B4-BE49-F238E27FC236}">
                <a16:creationId xmlns:a16="http://schemas.microsoft.com/office/drawing/2014/main" id="{A020EEC7-531E-4261-3BBF-57A69F9CCC7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CF5D323-677F-25BB-C921-E86814B27D47}"/>
              </a:ext>
            </a:extLst>
          </p:cNvPr>
          <p:cNvSpPr>
            <a:spLocks noGrp="1"/>
          </p:cNvSpPr>
          <p:nvPr>
            <p:ph type="sldNum" sz="quarter" idx="12"/>
          </p:nvPr>
        </p:nvSpPr>
        <p:spPr/>
        <p:txBody>
          <a:bodyPr/>
          <a:lstStyle/>
          <a:p>
            <a:fld id="{E1248652-AFFE-AB41-9001-10FABD423613}" type="slidenum">
              <a:rPr lang="en-US" smtClean="0"/>
              <a:t>‹#›</a:t>
            </a:fld>
            <a:endParaRPr lang="en-US"/>
          </a:p>
        </p:txBody>
      </p:sp>
    </p:spTree>
    <p:extLst>
      <p:ext uri="{BB962C8B-B14F-4D97-AF65-F5344CB8AC3E}">
        <p14:creationId xmlns:p14="http://schemas.microsoft.com/office/powerpoint/2010/main" val="66913012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E9683F2-6E51-3207-7A36-8652F029358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E8B8A5E-00A9-8876-F3DA-47D42D76C54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14EF73-9210-FE94-6B73-496CBFC7BA56}"/>
              </a:ext>
            </a:extLst>
          </p:cNvPr>
          <p:cNvSpPr>
            <a:spLocks noGrp="1"/>
          </p:cNvSpPr>
          <p:nvPr>
            <p:ph type="dt" sz="half" idx="10"/>
          </p:nvPr>
        </p:nvSpPr>
        <p:spPr/>
        <p:txBody>
          <a:bodyPr/>
          <a:lstStyle/>
          <a:p>
            <a:fld id="{8A888A07-5A50-4342-B090-88F84171C44A}" type="datetimeFigureOut">
              <a:rPr lang="en-US" smtClean="0"/>
              <a:t>5/7/23</a:t>
            </a:fld>
            <a:endParaRPr lang="en-US"/>
          </a:p>
        </p:txBody>
      </p:sp>
      <p:sp>
        <p:nvSpPr>
          <p:cNvPr id="5" name="Footer Placeholder 4">
            <a:extLst>
              <a:ext uri="{FF2B5EF4-FFF2-40B4-BE49-F238E27FC236}">
                <a16:creationId xmlns:a16="http://schemas.microsoft.com/office/drawing/2014/main" id="{0415C96D-3BFE-5CBC-7A0F-38FD42CECC0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0E466E4-3F5E-BED9-79AD-D853A60ADD88}"/>
              </a:ext>
            </a:extLst>
          </p:cNvPr>
          <p:cNvSpPr>
            <a:spLocks noGrp="1"/>
          </p:cNvSpPr>
          <p:nvPr>
            <p:ph type="sldNum" sz="quarter" idx="12"/>
          </p:nvPr>
        </p:nvSpPr>
        <p:spPr/>
        <p:txBody>
          <a:bodyPr/>
          <a:lstStyle/>
          <a:p>
            <a:fld id="{E1248652-AFFE-AB41-9001-10FABD423613}" type="slidenum">
              <a:rPr lang="en-US" smtClean="0"/>
              <a:t>‹#›</a:t>
            </a:fld>
            <a:endParaRPr lang="en-US"/>
          </a:p>
        </p:txBody>
      </p:sp>
    </p:spTree>
    <p:extLst>
      <p:ext uri="{BB962C8B-B14F-4D97-AF65-F5344CB8AC3E}">
        <p14:creationId xmlns:p14="http://schemas.microsoft.com/office/powerpoint/2010/main" val="223447177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 1 column" type="tx">
  <p:cSld name="Title + 1 column">
    <p:spTree>
      <p:nvGrpSpPr>
        <p:cNvPr id="1" name="Shape 21"/>
        <p:cNvGrpSpPr/>
        <p:nvPr/>
      </p:nvGrpSpPr>
      <p:grpSpPr>
        <a:xfrm>
          <a:off x="0" y="0"/>
          <a:ext cx="0" cy="0"/>
          <a:chOff x="0" y="0"/>
          <a:chExt cx="0" cy="0"/>
        </a:xfrm>
      </p:grpSpPr>
      <p:sp>
        <p:nvSpPr>
          <p:cNvPr id="23" name="Google Shape;23;p5"/>
          <p:cNvSpPr txBox="1">
            <a:spLocks noGrp="1"/>
          </p:cNvSpPr>
          <p:nvPr>
            <p:ph type="title"/>
          </p:nvPr>
        </p:nvSpPr>
        <p:spPr>
          <a:xfrm>
            <a:off x="609600" y="1392233"/>
            <a:ext cx="8400400" cy="1143200"/>
          </a:xfrm>
          <a:prstGeom prst="rect">
            <a:avLst/>
          </a:prstGeom>
        </p:spPr>
        <p:txBody>
          <a:bodyPr spcFirstLastPara="1" wrap="square" lIns="0" tIns="0" rIns="0" bIns="0" anchor="b" anchorCtr="0">
            <a:noAutofit/>
          </a:bodyPr>
          <a:lstStyle>
            <a:lvl1pPr lvl="0">
              <a:spcBef>
                <a:spcPts val="0"/>
              </a:spcBef>
              <a:spcAft>
                <a:spcPts val="0"/>
              </a:spcAft>
              <a:buSzPts val="4800"/>
              <a:buNone/>
              <a:defRPr sz="3600"/>
            </a:lvl1pPr>
            <a:lvl2pPr lvl="1">
              <a:spcBef>
                <a:spcPts val="0"/>
              </a:spcBef>
              <a:spcAft>
                <a:spcPts val="0"/>
              </a:spcAft>
              <a:buSzPts val="4800"/>
              <a:buNone/>
              <a:defRPr/>
            </a:lvl2pPr>
            <a:lvl3pPr lvl="2">
              <a:spcBef>
                <a:spcPts val="0"/>
              </a:spcBef>
              <a:spcAft>
                <a:spcPts val="0"/>
              </a:spcAft>
              <a:buSzPts val="4800"/>
              <a:buNone/>
              <a:defRPr/>
            </a:lvl3pPr>
            <a:lvl4pPr lvl="3">
              <a:spcBef>
                <a:spcPts val="0"/>
              </a:spcBef>
              <a:spcAft>
                <a:spcPts val="0"/>
              </a:spcAft>
              <a:buSzPts val="4800"/>
              <a:buNone/>
              <a:defRPr/>
            </a:lvl4pPr>
            <a:lvl5pPr lvl="4">
              <a:spcBef>
                <a:spcPts val="0"/>
              </a:spcBef>
              <a:spcAft>
                <a:spcPts val="0"/>
              </a:spcAft>
              <a:buSzPts val="4800"/>
              <a:buNone/>
              <a:defRPr/>
            </a:lvl5pPr>
            <a:lvl6pPr lvl="5">
              <a:spcBef>
                <a:spcPts val="0"/>
              </a:spcBef>
              <a:spcAft>
                <a:spcPts val="0"/>
              </a:spcAft>
              <a:buSzPts val="4800"/>
              <a:buNone/>
              <a:defRPr/>
            </a:lvl6pPr>
            <a:lvl7pPr lvl="6">
              <a:spcBef>
                <a:spcPts val="0"/>
              </a:spcBef>
              <a:spcAft>
                <a:spcPts val="0"/>
              </a:spcAft>
              <a:buSzPts val="4800"/>
              <a:buNone/>
              <a:defRPr/>
            </a:lvl7pPr>
            <a:lvl8pPr lvl="7">
              <a:spcBef>
                <a:spcPts val="0"/>
              </a:spcBef>
              <a:spcAft>
                <a:spcPts val="0"/>
              </a:spcAft>
              <a:buSzPts val="4800"/>
              <a:buNone/>
              <a:defRPr/>
            </a:lvl8pPr>
            <a:lvl9pPr lvl="8">
              <a:spcBef>
                <a:spcPts val="0"/>
              </a:spcBef>
              <a:spcAft>
                <a:spcPts val="0"/>
              </a:spcAft>
              <a:buSzPts val="4800"/>
              <a:buNone/>
              <a:defRPr/>
            </a:lvl9pPr>
          </a:lstStyle>
          <a:p>
            <a:r>
              <a:rPr lang="en-US"/>
              <a:t>Click to edit Master title style</a:t>
            </a:r>
            <a:endParaRPr/>
          </a:p>
        </p:txBody>
      </p:sp>
      <p:sp>
        <p:nvSpPr>
          <p:cNvPr id="24" name="Google Shape;24;p5"/>
          <p:cNvSpPr txBox="1">
            <a:spLocks noGrp="1"/>
          </p:cNvSpPr>
          <p:nvPr>
            <p:ph type="body" idx="1"/>
          </p:nvPr>
        </p:nvSpPr>
        <p:spPr>
          <a:xfrm>
            <a:off x="609600" y="2717800"/>
            <a:ext cx="6572400" cy="2483600"/>
          </a:xfrm>
          <a:prstGeom prst="rect">
            <a:avLst/>
          </a:prstGeom>
        </p:spPr>
        <p:txBody>
          <a:bodyPr spcFirstLastPara="1" wrap="square" lIns="0" tIns="0" rIns="0" bIns="0" anchor="t" anchorCtr="0">
            <a:noAutofit/>
          </a:bodyPr>
          <a:lstStyle>
            <a:lvl1pPr marL="457200" lvl="0" indent="-368300">
              <a:spcBef>
                <a:spcPts val="600"/>
              </a:spcBef>
              <a:spcAft>
                <a:spcPts val="0"/>
              </a:spcAft>
              <a:buSzPts val="2200"/>
              <a:buChar char="●"/>
              <a:defRPr/>
            </a:lvl1pPr>
            <a:lvl2pPr marL="914400" lvl="1" indent="-368300">
              <a:spcBef>
                <a:spcPts val="0"/>
              </a:spcBef>
              <a:spcAft>
                <a:spcPts val="0"/>
              </a:spcAft>
              <a:buSzPts val="2200"/>
              <a:buChar char="○"/>
              <a:defRPr/>
            </a:lvl2pPr>
            <a:lvl3pPr marL="1371600" lvl="2" indent="-368300">
              <a:spcBef>
                <a:spcPts val="0"/>
              </a:spcBef>
              <a:spcAft>
                <a:spcPts val="0"/>
              </a:spcAft>
              <a:buSzPts val="2200"/>
              <a:buChar char="■"/>
              <a:defRPr/>
            </a:lvl3pPr>
            <a:lvl4pPr marL="1828800" lvl="3" indent="-368300">
              <a:spcBef>
                <a:spcPts val="0"/>
              </a:spcBef>
              <a:spcAft>
                <a:spcPts val="0"/>
              </a:spcAft>
              <a:buSzPts val="2200"/>
              <a:buChar char="●"/>
              <a:defRPr/>
            </a:lvl4pPr>
            <a:lvl5pPr marL="2286000" lvl="4" indent="-368300">
              <a:spcBef>
                <a:spcPts val="0"/>
              </a:spcBef>
              <a:spcAft>
                <a:spcPts val="0"/>
              </a:spcAft>
              <a:buSzPts val="2200"/>
              <a:buChar char="○"/>
              <a:defRPr/>
            </a:lvl5pPr>
            <a:lvl6pPr marL="2743200" lvl="5" indent="-368300">
              <a:spcBef>
                <a:spcPts val="0"/>
              </a:spcBef>
              <a:spcAft>
                <a:spcPts val="0"/>
              </a:spcAft>
              <a:buSzPts val="2200"/>
              <a:buChar char="■"/>
              <a:defRPr/>
            </a:lvl6pPr>
            <a:lvl7pPr marL="3200400" lvl="6" indent="-368300">
              <a:spcBef>
                <a:spcPts val="0"/>
              </a:spcBef>
              <a:spcAft>
                <a:spcPts val="0"/>
              </a:spcAft>
              <a:buSzPts val="2200"/>
              <a:buChar char="●"/>
              <a:defRPr/>
            </a:lvl7pPr>
            <a:lvl8pPr marL="3657600" lvl="7" indent="-368300">
              <a:spcBef>
                <a:spcPts val="0"/>
              </a:spcBef>
              <a:spcAft>
                <a:spcPts val="0"/>
              </a:spcAft>
              <a:buSzPts val="2200"/>
              <a:buChar char="○"/>
              <a:defRPr/>
            </a:lvl8pPr>
            <a:lvl9pPr marL="4114800" lvl="8" indent="-368300">
              <a:spcBef>
                <a:spcPts val="0"/>
              </a:spcBef>
              <a:spcAft>
                <a:spcPts val="0"/>
              </a:spcAft>
              <a:buSzPts val="2200"/>
              <a:buChar char="■"/>
              <a:defRPr/>
            </a:lvl9pPr>
          </a:lstStyle>
          <a:p>
            <a:pPr lvl="0"/>
            <a:r>
              <a:rPr lang="en-US"/>
              <a:t>Click to edit Master text styles</a:t>
            </a:r>
          </a:p>
        </p:txBody>
      </p:sp>
      <p:sp>
        <p:nvSpPr>
          <p:cNvPr id="25" name="Google Shape;25;p5"/>
          <p:cNvSpPr txBox="1">
            <a:spLocks noGrp="1"/>
          </p:cNvSpPr>
          <p:nvPr>
            <p:ph type="sldNum" idx="12"/>
          </p:nvPr>
        </p:nvSpPr>
        <p:spPr>
          <a:xfrm>
            <a:off x="11307445" y="6333135"/>
            <a:ext cx="731600" cy="524800"/>
          </a:xfrm>
          <a:prstGeom prst="rect">
            <a:avLst/>
          </a:prstGeom>
        </p:spPr>
        <p:txBody>
          <a:bodyPr spcFirstLastPara="1" wrap="square" lIns="0" tIns="0" rIns="0" bIns="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
        <p:nvSpPr>
          <p:cNvPr id="2" name="Oval 1">
            <a:extLst>
              <a:ext uri="{FF2B5EF4-FFF2-40B4-BE49-F238E27FC236}">
                <a16:creationId xmlns:a16="http://schemas.microsoft.com/office/drawing/2014/main" id="{F40648B2-89A0-5F41-B753-18E0EB7421E0}"/>
              </a:ext>
            </a:extLst>
          </p:cNvPr>
          <p:cNvSpPr>
            <a:spLocks noChangeAspect="1"/>
          </p:cNvSpPr>
          <p:nvPr userDrawn="1"/>
        </p:nvSpPr>
        <p:spPr>
          <a:xfrm>
            <a:off x="10819845" y="4975922"/>
            <a:ext cx="1056000" cy="796229"/>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1" name="Oval 10">
            <a:extLst>
              <a:ext uri="{FF2B5EF4-FFF2-40B4-BE49-F238E27FC236}">
                <a16:creationId xmlns:a16="http://schemas.microsoft.com/office/drawing/2014/main" id="{286383D2-782E-5F4F-9E77-F1CF2C1D64BD}"/>
              </a:ext>
            </a:extLst>
          </p:cNvPr>
          <p:cNvSpPr>
            <a:spLocks/>
          </p:cNvSpPr>
          <p:nvPr userDrawn="1"/>
        </p:nvSpPr>
        <p:spPr>
          <a:xfrm>
            <a:off x="11510048" y="148650"/>
            <a:ext cx="384000" cy="288000"/>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2" name="Oval 11">
            <a:extLst>
              <a:ext uri="{FF2B5EF4-FFF2-40B4-BE49-F238E27FC236}">
                <a16:creationId xmlns:a16="http://schemas.microsoft.com/office/drawing/2014/main" id="{836CC3A3-565E-0C48-BC31-E0C5658C9ED5}"/>
              </a:ext>
            </a:extLst>
          </p:cNvPr>
          <p:cNvSpPr>
            <a:spLocks/>
          </p:cNvSpPr>
          <p:nvPr userDrawn="1"/>
        </p:nvSpPr>
        <p:spPr>
          <a:xfrm>
            <a:off x="11774048" y="706080"/>
            <a:ext cx="240000" cy="288000"/>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3" name="Oval 12">
            <a:extLst>
              <a:ext uri="{FF2B5EF4-FFF2-40B4-BE49-F238E27FC236}">
                <a16:creationId xmlns:a16="http://schemas.microsoft.com/office/drawing/2014/main" id="{B29EA55B-0407-334C-8729-363792A493E8}"/>
              </a:ext>
            </a:extLst>
          </p:cNvPr>
          <p:cNvSpPr>
            <a:spLocks noChangeAspect="1"/>
          </p:cNvSpPr>
          <p:nvPr userDrawn="1"/>
        </p:nvSpPr>
        <p:spPr>
          <a:xfrm>
            <a:off x="10627845" y="4388723"/>
            <a:ext cx="384000" cy="289538"/>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4" name="Oval 13">
            <a:extLst>
              <a:ext uri="{FF2B5EF4-FFF2-40B4-BE49-F238E27FC236}">
                <a16:creationId xmlns:a16="http://schemas.microsoft.com/office/drawing/2014/main" id="{406AB5BA-A1A9-994B-AD0F-9FB8BB45EDF3}"/>
              </a:ext>
            </a:extLst>
          </p:cNvPr>
          <p:cNvSpPr>
            <a:spLocks noChangeAspect="1"/>
          </p:cNvSpPr>
          <p:nvPr userDrawn="1"/>
        </p:nvSpPr>
        <p:spPr>
          <a:xfrm>
            <a:off x="11390048" y="4256197"/>
            <a:ext cx="240000" cy="180961"/>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5" name="Oval 14">
            <a:extLst>
              <a:ext uri="{FF2B5EF4-FFF2-40B4-BE49-F238E27FC236}">
                <a16:creationId xmlns:a16="http://schemas.microsoft.com/office/drawing/2014/main" id="{8D5159BD-A595-A440-9B0C-C1E8F6185865}"/>
              </a:ext>
            </a:extLst>
          </p:cNvPr>
          <p:cNvSpPr>
            <a:spLocks/>
          </p:cNvSpPr>
          <p:nvPr userDrawn="1"/>
        </p:nvSpPr>
        <p:spPr>
          <a:xfrm>
            <a:off x="11011845" y="433464"/>
            <a:ext cx="336000" cy="288000"/>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6" name="Oval 15">
            <a:extLst>
              <a:ext uri="{FF2B5EF4-FFF2-40B4-BE49-F238E27FC236}">
                <a16:creationId xmlns:a16="http://schemas.microsoft.com/office/drawing/2014/main" id="{E6F3FB9D-B00D-9548-843B-2A75D9FBAD9B}"/>
              </a:ext>
            </a:extLst>
          </p:cNvPr>
          <p:cNvSpPr>
            <a:spLocks noChangeAspect="1"/>
          </p:cNvSpPr>
          <p:nvPr userDrawn="1"/>
        </p:nvSpPr>
        <p:spPr>
          <a:xfrm>
            <a:off x="10846565" y="6212103"/>
            <a:ext cx="336000" cy="253346"/>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7" name="Oval 16">
            <a:extLst>
              <a:ext uri="{FF2B5EF4-FFF2-40B4-BE49-F238E27FC236}">
                <a16:creationId xmlns:a16="http://schemas.microsoft.com/office/drawing/2014/main" id="{7D92B2F3-B86E-E747-A2F6-BA74E99492CC}"/>
              </a:ext>
            </a:extLst>
          </p:cNvPr>
          <p:cNvSpPr>
            <a:spLocks noChangeAspect="1"/>
          </p:cNvSpPr>
          <p:nvPr userDrawn="1"/>
        </p:nvSpPr>
        <p:spPr>
          <a:xfrm>
            <a:off x="25221" y="514079"/>
            <a:ext cx="384000" cy="384000"/>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8" name="Oval 17">
            <a:extLst>
              <a:ext uri="{FF2B5EF4-FFF2-40B4-BE49-F238E27FC236}">
                <a16:creationId xmlns:a16="http://schemas.microsoft.com/office/drawing/2014/main" id="{A44BC7E5-A51D-F346-8A6C-BF969E2A4544}"/>
              </a:ext>
            </a:extLst>
          </p:cNvPr>
          <p:cNvSpPr>
            <a:spLocks noChangeAspect="1"/>
          </p:cNvSpPr>
          <p:nvPr userDrawn="1"/>
        </p:nvSpPr>
        <p:spPr>
          <a:xfrm>
            <a:off x="217221" y="148649"/>
            <a:ext cx="240000" cy="240000"/>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19317637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6EA494"/>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247A6FC-FE63-760B-C597-67199F4B5D8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0070896-ECA4-4667-5C19-8410FA448E8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436EF65-BB8C-3A62-E2EE-E14CA4503D2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bg1"/>
                </a:solidFill>
              </a:defRPr>
            </a:lvl1pPr>
          </a:lstStyle>
          <a:p>
            <a:fld id="{8A888A07-5A50-4342-B090-88F84171C44A}" type="datetimeFigureOut">
              <a:rPr lang="en-US" smtClean="0"/>
              <a:pPr/>
              <a:t>5/7/23</a:t>
            </a:fld>
            <a:endParaRPr lang="en-US"/>
          </a:p>
        </p:txBody>
      </p:sp>
      <p:sp>
        <p:nvSpPr>
          <p:cNvPr id="5" name="Footer Placeholder 4">
            <a:extLst>
              <a:ext uri="{FF2B5EF4-FFF2-40B4-BE49-F238E27FC236}">
                <a16:creationId xmlns:a16="http://schemas.microsoft.com/office/drawing/2014/main" id="{05B2FF9A-659B-8780-A9DC-465DD88E156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bg1"/>
                </a:solidFill>
              </a:defRPr>
            </a:lvl1pPr>
          </a:lstStyle>
          <a:p>
            <a:endParaRPr lang="en-US"/>
          </a:p>
        </p:txBody>
      </p:sp>
      <p:sp>
        <p:nvSpPr>
          <p:cNvPr id="6" name="Slide Number Placeholder 5">
            <a:extLst>
              <a:ext uri="{FF2B5EF4-FFF2-40B4-BE49-F238E27FC236}">
                <a16:creationId xmlns:a16="http://schemas.microsoft.com/office/drawing/2014/main" id="{F34D2B3C-2C4D-323E-54F7-05007BCEDEB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bg1"/>
                </a:solidFill>
              </a:defRPr>
            </a:lvl1pPr>
          </a:lstStyle>
          <a:p>
            <a:fld id="{E1248652-AFFE-AB41-9001-10FABD423613}" type="slidenum">
              <a:rPr lang="en-US" smtClean="0"/>
              <a:pPr/>
              <a:t>‹#›</a:t>
            </a:fld>
            <a:endParaRPr lang="en-US"/>
          </a:p>
        </p:txBody>
      </p:sp>
    </p:spTree>
    <p:extLst>
      <p:ext uri="{BB962C8B-B14F-4D97-AF65-F5344CB8AC3E}">
        <p14:creationId xmlns:p14="http://schemas.microsoft.com/office/powerpoint/2010/main" val="407902363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5" r:id="rId3"/>
    <p:sldLayoutId id="2147483666" r:id="rId4"/>
    <p:sldLayoutId id="2147483667" r:id="rId5"/>
    <p:sldLayoutId id="2147483662" r:id="rId6"/>
    <p:sldLayoutId id="2147483668" r:id="rId7"/>
    <p:sldLayoutId id="2147483663" r:id="rId8"/>
    <p:sldLayoutId id="2147483664" r:id="rId9"/>
    <p:sldLayoutId id="2147483651" r:id="rId10"/>
    <p:sldLayoutId id="2147483652" r:id="rId11"/>
    <p:sldLayoutId id="2147483653" r:id="rId12"/>
    <p:sldLayoutId id="2147483654" r:id="rId13"/>
    <p:sldLayoutId id="2147483655" r:id="rId14"/>
    <p:sldLayoutId id="2147483656" r:id="rId15"/>
    <p:sldLayoutId id="2147483657" r:id="rId16"/>
    <p:sldLayoutId id="2147483658" r:id="rId17"/>
    <p:sldLayoutId id="2147483659" r:id="rId18"/>
    <p:sldLayoutId id="2147483661" r:id="rId19"/>
  </p:sldLayoutIdLst>
  <p:txStyles>
    <p:titleStyle>
      <a:lvl1pPr algn="l" defTabSz="914400" rtl="0" eaLnBrk="1" latinLnBrk="0" hangingPunct="1">
        <a:lnSpc>
          <a:spcPct val="90000"/>
        </a:lnSpc>
        <a:spcBef>
          <a:spcPct val="0"/>
        </a:spcBef>
        <a:buNone/>
        <a:defRPr sz="4400" kern="1200">
          <a:solidFill>
            <a:schemeClr val="bg1"/>
          </a:solidFill>
          <a:latin typeface="Poppins" pitchFamily="2" charset="77"/>
          <a:ea typeface="+mj-ea"/>
          <a:cs typeface="Poppins" pitchFamily="2" charset="77"/>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Poppins" pitchFamily="2" charset="77"/>
          <a:ea typeface="+mn-ea"/>
          <a:cs typeface="Poppins" pitchFamily="2" charset="77"/>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Poppins" pitchFamily="2" charset="77"/>
          <a:ea typeface="+mn-ea"/>
          <a:cs typeface="Poppins" pitchFamily="2" charset="77"/>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Poppins" pitchFamily="2" charset="77"/>
          <a:ea typeface="+mn-ea"/>
          <a:cs typeface="Poppins" pitchFamily="2" charset="77"/>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Poppins" pitchFamily="2" charset="77"/>
          <a:ea typeface="+mn-ea"/>
          <a:cs typeface="Poppins" pitchFamily="2" charset="77"/>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image" Target="../media/image3.jpeg"/><Relationship Id="rId7"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Layout" Target="../slideLayouts/slideLayout5.xml"/><Relationship Id="rId6" Type="http://schemas.openxmlformats.org/officeDocument/2006/relationships/image" Target="../media/image6.jpeg"/><Relationship Id="rId5" Type="http://schemas.openxmlformats.org/officeDocument/2006/relationships/image" Target="../media/image5.jpeg"/><Relationship Id="rId10" Type="http://schemas.openxmlformats.org/officeDocument/2006/relationships/image" Target="../media/image10.jpeg"/><Relationship Id="rId4" Type="http://schemas.openxmlformats.org/officeDocument/2006/relationships/image" Target="../media/image4.jpeg"/><Relationship Id="rId9" Type="http://schemas.openxmlformats.org/officeDocument/2006/relationships/image" Target="../media/image9.jpeg"/></Relationships>
</file>

<file path=ppt/slides/_rels/slide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hyperlink" Target="https://cubes-labs.com/sbef-short-course-material/" TargetMode="Externa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8" Type="http://schemas.openxmlformats.org/officeDocument/2006/relationships/image" Target="../media/image23.png"/><Relationship Id="rId13" Type="http://schemas.openxmlformats.org/officeDocument/2006/relationships/image" Target="../media/image28.png"/><Relationship Id="rId3" Type="http://schemas.openxmlformats.org/officeDocument/2006/relationships/image" Target="../media/image18.png"/><Relationship Id="rId7" Type="http://schemas.openxmlformats.org/officeDocument/2006/relationships/image" Target="../media/image22.png"/><Relationship Id="rId12" Type="http://schemas.openxmlformats.org/officeDocument/2006/relationships/image" Target="../media/image27.png"/><Relationship Id="rId17" Type="http://schemas.openxmlformats.org/officeDocument/2006/relationships/image" Target="../media/image32.emf"/><Relationship Id="rId2" Type="http://schemas.openxmlformats.org/officeDocument/2006/relationships/image" Target="../media/image17.jpeg"/><Relationship Id="rId16" Type="http://schemas.openxmlformats.org/officeDocument/2006/relationships/image" Target="../media/image31.emf"/><Relationship Id="rId1" Type="http://schemas.openxmlformats.org/officeDocument/2006/relationships/slideLayout" Target="../slideLayouts/slideLayout4.xml"/><Relationship Id="rId6" Type="http://schemas.openxmlformats.org/officeDocument/2006/relationships/image" Target="../media/image21.png"/><Relationship Id="rId11" Type="http://schemas.openxmlformats.org/officeDocument/2006/relationships/image" Target="../media/image26.png"/><Relationship Id="rId5" Type="http://schemas.openxmlformats.org/officeDocument/2006/relationships/image" Target="../media/image20.jpeg"/><Relationship Id="rId15" Type="http://schemas.openxmlformats.org/officeDocument/2006/relationships/image" Target="../media/image30.png"/><Relationship Id="rId10" Type="http://schemas.openxmlformats.org/officeDocument/2006/relationships/image" Target="../media/image25.png"/><Relationship Id="rId4" Type="http://schemas.openxmlformats.org/officeDocument/2006/relationships/image" Target="../media/image19.png"/><Relationship Id="rId9" Type="http://schemas.openxmlformats.org/officeDocument/2006/relationships/image" Target="../media/image24.png"/><Relationship Id="rId14" Type="http://schemas.openxmlformats.org/officeDocument/2006/relationships/image" Target="../media/image29.png"/></Relationships>
</file>

<file path=ppt/slides/_rels/slide16.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9.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8.xml"/><Relationship Id="rId4" Type="http://schemas.openxmlformats.org/officeDocument/2006/relationships/image" Target="../media/image47.png"/></Relationships>
</file>

<file path=ppt/slides/_rels/slide22.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5.xml"/><Relationship Id="rId4" Type="http://schemas.openxmlformats.org/officeDocument/2006/relationships/image" Target="../media/image50.png"/></Relationships>
</file>

<file path=ppt/slides/_rels/slide23.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2.xml"/><Relationship Id="rId5" Type="http://schemas.openxmlformats.org/officeDocument/2006/relationships/image" Target="../media/image54.png"/><Relationship Id="rId4" Type="http://schemas.openxmlformats.org/officeDocument/2006/relationships/image" Target="../media/image53.png"/></Relationships>
</file>

<file path=ppt/slides/_rels/slide24.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6.xml"/><Relationship Id="rId4" Type="http://schemas.openxmlformats.org/officeDocument/2006/relationships/image" Target="../media/image57.jpeg"/></Relationships>
</file>

<file path=ppt/slides/_rels/slide25.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6.xml"/><Relationship Id="rId5" Type="http://schemas.openxmlformats.org/officeDocument/2006/relationships/image" Target="../media/image61.png"/><Relationship Id="rId4" Type="http://schemas.openxmlformats.org/officeDocument/2006/relationships/image" Target="../media/image60.png"/></Relationships>
</file>

<file path=ppt/slides/_rels/slide27.xml.rels><?xml version="1.0" encoding="UTF-8" standalone="yes"?>
<Relationships xmlns="http://schemas.openxmlformats.org/package/2006/relationships"><Relationship Id="rId8" Type="http://schemas.openxmlformats.org/officeDocument/2006/relationships/image" Target="../media/image68.png"/><Relationship Id="rId3" Type="http://schemas.openxmlformats.org/officeDocument/2006/relationships/image" Target="../media/image63.png"/><Relationship Id="rId7" Type="http://schemas.openxmlformats.org/officeDocument/2006/relationships/image" Target="../media/image67.png"/><Relationship Id="rId2" Type="http://schemas.openxmlformats.org/officeDocument/2006/relationships/image" Target="../media/image62.jpeg"/><Relationship Id="rId1" Type="http://schemas.openxmlformats.org/officeDocument/2006/relationships/slideLayout" Target="../slideLayouts/slideLayout9.xml"/><Relationship Id="rId6" Type="http://schemas.openxmlformats.org/officeDocument/2006/relationships/image" Target="../media/image66.png"/><Relationship Id="rId5" Type="http://schemas.openxmlformats.org/officeDocument/2006/relationships/image" Target="../media/image65.png"/><Relationship Id="rId4" Type="http://schemas.openxmlformats.org/officeDocument/2006/relationships/image" Target="../media/image64.png"/></Relationships>
</file>

<file path=ppt/slides/_rels/slide28.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9.png"/><Relationship Id="rId1" Type="http://schemas.openxmlformats.org/officeDocument/2006/relationships/slideLayout" Target="../slideLayouts/slideLayout5.xml"/><Relationship Id="rId4" Type="http://schemas.openxmlformats.org/officeDocument/2006/relationships/image" Target="../media/image71.png"/></Relationships>
</file>

<file path=ppt/slides/_rels/slide29.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73.png"/><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75.jpeg"/><Relationship Id="rId1" Type="http://schemas.openxmlformats.org/officeDocument/2006/relationships/slideLayout" Target="../slideLayouts/slideLayout5.xml"/><Relationship Id="rId6" Type="http://schemas.openxmlformats.org/officeDocument/2006/relationships/image" Target="../media/image79.png"/><Relationship Id="rId5" Type="http://schemas.openxmlformats.org/officeDocument/2006/relationships/image" Target="../media/image78.png"/><Relationship Id="rId4" Type="http://schemas.openxmlformats.org/officeDocument/2006/relationships/image" Target="../media/image77.png"/></Relationships>
</file>

<file path=ppt/slides/_rels/slide32.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75.jpeg"/><Relationship Id="rId1" Type="http://schemas.openxmlformats.org/officeDocument/2006/relationships/slideLayout" Target="../slideLayouts/slideLayout4.xml"/><Relationship Id="rId6" Type="http://schemas.openxmlformats.org/officeDocument/2006/relationships/image" Target="../media/image80.png"/><Relationship Id="rId5" Type="http://schemas.openxmlformats.org/officeDocument/2006/relationships/image" Target="../media/image78.png"/><Relationship Id="rId4" Type="http://schemas.openxmlformats.org/officeDocument/2006/relationships/image" Target="../media/image77.png"/></Relationships>
</file>

<file path=ppt/slides/_rels/slide33.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81.png"/><Relationship Id="rId1" Type="http://schemas.openxmlformats.org/officeDocument/2006/relationships/slideLayout" Target="../slideLayouts/slideLayout8.xml"/><Relationship Id="rId4" Type="http://schemas.microsoft.com/office/2007/relationships/hdphoto" Target="../media/hdphoto1.wdp"/></Relationships>
</file>

<file path=ppt/slides/_rels/slide3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83.png"/><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8.xml"/></Relationships>
</file>

<file path=ppt/slides/_rels/slide36.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84.png"/><Relationship Id="rId1" Type="http://schemas.openxmlformats.org/officeDocument/2006/relationships/slideLayout" Target="../slideLayouts/slideLayout6.xml"/><Relationship Id="rId4" Type="http://schemas.openxmlformats.org/officeDocument/2006/relationships/image" Target="../media/image85.png"/></Relationships>
</file>

<file path=ppt/slides/_rels/slide37.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image" Target="../media/image86.png"/><Relationship Id="rId1" Type="http://schemas.openxmlformats.org/officeDocument/2006/relationships/slideLayout" Target="../slideLayouts/slideLayout6.xml"/><Relationship Id="rId5" Type="http://schemas.openxmlformats.org/officeDocument/2006/relationships/image" Target="../media/image88.png"/><Relationship Id="rId4" Type="http://schemas.openxmlformats.org/officeDocument/2006/relationships/image" Target="../media/image85.png"/></Relationships>
</file>

<file path=ppt/slides/_rels/slide38.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89.png"/><Relationship Id="rId1" Type="http://schemas.openxmlformats.org/officeDocument/2006/relationships/slideLayout" Target="../slideLayouts/slideLayout7.xml"/><Relationship Id="rId5" Type="http://schemas.openxmlformats.org/officeDocument/2006/relationships/image" Target="../media/image61.png"/><Relationship Id="rId4" Type="http://schemas.openxmlformats.org/officeDocument/2006/relationships/image" Target="../media/image90.png"/></Relationships>
</file>

<file path=ppt/slides/_rels/slide39.xml.rels><?xml version="1.0" encoding="UTF-8" standalone="yes"?>
<Relationships xmlns="http://schemas.openxmlformats.org/package/2006/relationships"><Relationship Id="rId8" Type="http://schemas.openxmlformats.org/officeDocument/2006/relationships/image" Target="../media/image96.png"/><Relationship Id="rId3" Type="http://schemas.openxmlformats.org/officeDocument/2006/relationships/image" Target="../media/image59.png"/><Relationship Id="rId7" Type="http://schemas.openxmlformats.org/officeDocument/2006/relationships/image" Target="../media/image95.png"/><Relationship Id="rId2" Type="http://schemas.openxmlformats.org/officeDocument/2006/relationships/image" Target="../media/image91.png"/><Relationship Id="rId1" Type="http://schemas.openxmlformats.org/officeDocument/2006/relationships/slideLayout" Target="../slideLayouts/slideLayout6.xml"/><Relationship Id="rId6" Type="http://schemas.openxmlformats.org/officeDocument/2006/relationships/image" Target="../media/image94.png"/><Relationship Id="rId5" Type="http://schemas.openxmlformats.org/officeDocument/2006/relationships/image" Target="../media/image93.png"/><Relationship Id="rId4" Type="http://schemas.openxmlformats.org/officeDocument/2006/relationships/image" Target="../media/image92.png"/><Relationship Id="rId9" Type="http://schemas.openxmlformats.org/officeDocument/2006/relationships/image" Target="../media/image97.png"/></Relationships>
</file>

<file path=ppt/slides/_rels/slide40.xml.rels><?xml version="1.0" encoding="UTF-8" standalone="yes"?>
<Relationships xmlns="http://schemas.openxmlformats.org/package/2006/relationships"><Relationship Id="rId3" Type="http://schemas.openxmlformats.org/officeDocument/2006/relationships/image" Target="../media/image59.png"/><Relationship Id="rId7" Type="http://schemas.openxmlformats.org/officeDocument/2006/relationships/image" Target="../media/image95.png"/><Relationship Id="rId2" Type="http://schemas.openxmlformats.org/officeDocument/2006/relationships/image" Target="../media/image98.png"/><Relationship Id="rId1" Type="http://schemas.openxmlformats.org/officeDocument/2006/relationships/slideLayout" Target="../slideLayouts/slideLayout6.xml"/><Relationship Id="rId6" Type="http://schemas.openxmlformats.org/officeDocument/2006/relationships/image" Target="../media/image94.png"/><Relationship Id="rId5" Type="http://schemas.openxmlformats.org/officeDocument/2006/relationships/image" Target="../media/image93.png"/><Relationship Id="rId4" Type="http://schemas.openxmlformats.org/officeDocument/2006/relationships/image" Target="../media/image92.png"/></Relationships>
</file>

<file path=ppt/slides/_rels/slide41.xml.rels><?xml version="1.0" encoding="UTF-8" standalone="yes"?>
<Relationships xmlns="http://schemas.openxmlformats.org/package/2006/relationships"><Relationship Id="rId3" Type="http://schemas.openxmlformats.org/officeDocument/2006/relationships/image" Target="../media/image59.png"/><Relationship Id="rId7" Type="http://schemas.openxmlformats.org/officeDocument/2006/relationships/image" Target="../media/image95.png"/><Relationship Id="rId2" Type="http://schemas.openxmlformats.org/officeDocument/2006/relationships/image" Target="../media/image99.png"/><Relationship Id="rId1" Type="http://schemas.openxmlformats.org/officeDocument/2006/relationships/slideLayout" Target="../slideLayouts/slideLayout6.xml"/><Relationship Id="rId6" Type="http://schemas.openxmlformats.org/officeDocument/2006/relationships/image" Target="../media/image94.png"/><Relationship Id="rId5" Type="http://schemas.openxmlformats.org/officeDocument/2006/relationships/image" Target="../media/image93.png"/><Relationship Id="rId4" Type="http://schemas.openxmlformats.org/officeDocument/2006/relationships/image" Target="../media/image92.png"/></Relationships>
</file>

<file path=ppt/slides/_rels/slide42.xml.rels><?xml version="1.0" encoding="UTF-8" standalone="yes"?>
<Relationships xmlns="http://schemas.openxmlformats.org/package/2006/relationships"><Relationship Id="rId3" Type="http://schemas.openxmlformats.org/officeDocument/2006/relationships/image" Target="../media/image59.png"/><Relationship Id="rId7" Type="http://schemas.openxmlformats.org/officeDocument/2006/relationships/image" Target="../media/image95.png"/><Relationship Id="rId2" Type="http://schemas.openxmlformats.org/officeDocument/2006/relationships/image" Target="../media/image100.png"/><Relationship Id="rId1" Type="http://schemas.openxmlformats.org/officeDocument/2006/relationships/slideLayout" Target="../slideLayouts/slideLayout6.xml"/><Relationship Id="rId6" Type="http://schemas.openxmlformats.org/officeDocument/2006/relationships/image" Target="../media/image94.png"/><Relationship Id="rId5" Type="http://schemas.openxmlformats.org/officeDocument/2006/relationships/image" Target="../media/image93.png"/><Relationship Id="rId4" Type="http://schemas.openxmlformats.org/officeDocument/2006/relationships/image" Target="../media/image92.png"/></Relationships>
</file>

<file path=ppt/slides/_rels/slide43.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image" Target="../media/image101.jpeg"/><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2" Type="http://schemas.openxmlformats.org/officeDocument/2006/relationships/image" Target="../media/image103.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image" Target="../media/image104.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image" Target="../media/image106.png"/><Relationship Id="rId1" Type="http://schemas.openxmlformats.org/officeDocument/2006/relationships/slideLayout" Target="../slideLayouts/slideLayout5.xml"/><Relationship Id="rId5" Type="http://schemas.openxmlformats.org/officeDocument/2006/relationships/image" Target="../media/image105.png"/><Relationship Id="rId4" Type="http://schemas.openxmlformats.org/officeDocument/2006/relationships/image" Target="../media/image10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EA9C0C3-015A-6B9D-7BEB-A2CA3041BB47}"/>
              </a:ext>
            </a:extLst>
          </p:cNvPr>
          <p:cNvSpPr/>
          <p:nvPr/>
        </p:nvSpPr>
        <p:spPr>
          <a:xfrm>
            <a:off x="8595360" y="0"/>
            <a:ext cx="3596640" cy="6858000"/>
          </a:xfrm>
          <a:prstGeom prst="rect">
            <a:avLst/>
          </a:prstGeom>
          <a:solidFill>
            <a:srgbClr val="6EA494">
              <a:alpha val="80000"/>
            </a:srgbClr>
          </a:solidFill>
          <a:ln>
            <a:solidFill>
              <a:srgbClr val="6EA494">
                <a:alpha val="8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3">
            <a:extLst>
              <a:ext uri="{FF2B5EF4-FFF2-40B4-BE49-F238E27FC236}">
                <a16:creationId xmlns:a16="http://schemas.microsoft.com/office/drawing/2014/main" id="{DCA4AB14-FA94-DB86-FE87-0C0E429EACFD}"/>
              </a:ext>
            </a:extLst>
          </p:cNvPr>
          <p:cNvPicPr>
            <a:picLocks noChangeAspect="1"/>
          </p:cNvPicPr>
          <p:nvPr/>
        </p:nvPicPr>
        <p:blipFill>
          <a:blip r:embed="rId2"/>
          <a:stretch>
            <a:fillRect/>
          </a:stretch>
        </p:blipFill>
        <p:spPr>
          <a:xfrm>
            <a:off x="5345026" y="0"/>
            <a:ext cx="6846974" cy="6858000"/>
          </a:xfrm>
          <a:prstGeom prst="ellipse">
            <a:avLst/>
          </a:prstGeom>
        </p:spPr>
      </p:pic>
      <p:sp>
        <p:nvSpPr>
          <p:cNvPr id="6" name="Rectangle 5">
            <a:extLst>
              <a:ext uri="{FF2B5EF4-FFF2-40B4-BE49-F238E27FC236}">
                <a16:creationId xmlns:a16="http://schemas.microsoft.com/office/drawing/2014/main" id="{F802C996-CF88-72DD-504A-886A304DBCD8}"/>
              </a:ext>
            </a:extLst>
          </p:cNvPr>
          <p:cNvSpPr/>
          <p:nvPr/>
        </p:nvSpPr>
        <p:spPr>
          <a:xfrm>
            <a:off x="0" y="0"/>
            <a:ext cx="8595360" cy="6858000"/>
          </a:xfrm>
          <a:prstGeom prst="rect">
            <a:avLst/>
          </a:prstGeom>
          <a:solidFill>
            <a:srgbClr val="6EA494">
              <a:alpha val="80000"/>
            </a:srgbClr>
          </a:solidFill>
          <a:ln>
            <a:solidFill>
              <a:srgbClr val="6EA494">
                <a:alpha val="8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7018D4E4-3672-44AD-F258-FFBB015C4543}"/>
              </a:ext>
            </a:extLst>
          </p:cNvPr>
          <p:cNvSpPr>
            <a:spLocks noGrp="1"/>
          </p:cNvSpPr>
          <p:nvPr>
            <p:ph type="ctrTitle"/>
          </p:nvPr>
        </p:nvSpPr>
        <p:spPr>
          <a:xfrm>
            <a:off x="126275" y="1433286"/>
            <a:ext cx="5686696" cy="2387600"/>
          </a:xfrm>
        </p:spPr>
        <p:txBody>
          <a:bodyPr>
            <a:normAutofit/>
          </a:bodyPr>
          <a:lstStyle/>
          <a:p>
            <a:pPr algn="l"/>
            <a:r>
              <a:rPr lang="en-US" sz="3600" dirty="0"/>
              <a:t>Biodiversity &amp; Ecosystem functioning under anthropogenic stressors </a:t>
            </a:r>
          </a:p>
        </p:txBody>
      </p:sp>
      <p:sp>
        <p:nvSpPr>
          <p:cNvPr id="3" name="Subtitle 2">
            <a:extLst>
              <a:ext uri="{FF2B5EF4-FFF2-40B4-BE49-F238E27FC236}">
                <a16:creationId xmlns:a16="http://schemas.microsoft.com/office/drawing/2014/main" id="{39689FDD-FE64-6CB7-D853-2F20604A7D67}"/>
              </a:ext>
            </a:extLst>
          </p:cNvPr>
          <p:cNvSpPr>
            <a:spLocks noGrp="1"/>
          </p:cNvSpPr>
          <p:nvPr>
            <p:ph type="subTitle" idx="1"/>
          </p:nvPr>
        </p:nvSpPr>
        <p:spPr>
          <a:xfrm>
            <a:off x="126275" y="3912961"/>
            <a:ext cx="9144000" cy="1655762"/>
          </a:xfrm>
        </p:spPr>
        <p:txBody>
          <a:bodyPr/>
          <a:lstStyle/>
          <a:p>
            <a:pPr algn="l"/>
            <a:r>
              <a:rPr lang="en-US" dirty="0"/>
              <a:t>Marc W Cadotte</a:t>
            </a:r>
          </a:p>
          <a:p>
            <a:pPr algn="l"/>
            <a:r>
              <a:rPr lang="en-US" dirty="0"/>
              <a:t>University of Toronto</a:t>
            </a:r>
          </a:p>
        </p:txBody>
      </p:sp>
      <p:sp>
        <p:nvSpPr>
          <p:cNvPr id="8" name="Oval 7">
            <a:extLst>
              <a:ext uri="{FF2B5EF4-FFF2-40B4-BE49-F238E27FC236}">
                <a16:creationId xmlns:a16="http://schemas.microsoft.com/office/drawing/2014/main" id="{E778C9A2-A150-549F-2BAE-BC7D6D91E311}"/>
              </a:ext>
            </a:extLst>
          </p:cNvPr>
          <p:cNvSpPr>
            <a:spLocks noChangeAspect="1"/>
          </p:cNvSpPr>
          <p:nvPr/>
        </p:nvSpPr>
        <p:spPr>
          <a:xfrm>
            <a:off x="5345026" y="11027"/>
            <a:ext cx="6846973" cy="6846973"/>
          </a:xfrm>
          <a:prstGeom prst="ellipse">
            <a:avLst/>
          </a:prstGeom>
          <a:no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a:extLst>
              <a:ext uri="{FF2B5EF4-FFF2-40B4-BE49-F238E27FC236}">
                <a16:creationId xmlns:a16="http://schemas.microsoft.com/office/drawing/2014/main" id="{A07E98C6-0EF2-C0CA-F0FC-3D7A783C5B9B}"/>
              </a:ext>
            </a:extLst>
          </p:cNvPr>
          <p:cNvSpPr txBox="1"/>
          <p:nvPr/>
        </p:nvSpPr>
        <p:spPr>
          <a:xfrm>
            <a:off x="0" y="6015976"/>
            <a:ext cx="7794170" cy="830997"/>
          </a:xfrm>
          <a:prstGeom prst="rect">
            <a:avLst/>
          </a:prstGeom>
          <a:noFill/>
        </p:spPr>
        <p:txBody>
          <a:bodyPr wrap="square" rtlCol="0">
            <a:spAutoFit/>
          </a:bodyPr>
          <a:lstStyle/>
          <a:p>
            <a:r>
              <a:rPr lang="en-US" sz="2400" b="1" dirty="0">
                <a:solidFill>
                  <a:schemeClr val="bg1"/>
                </a:solidFill>
              </a:rPr>
              <a:t>Session 1.1: </a:t>
            </a:r>
            <a:r>
              <a:rPr lang="en-CA" sz="2400" dirty="0">
                <a:solidFill>
                  <a:schemeClr val="bg1"/>
                </a:solidFill>
                <a:effectLst/>
                <a:ea typeface="Calibri" panose="020F0502020204030204" pitchFamily="34" charset="0"/>
                <a:cs typeface="Times New Roman" panose="02020603050405020304" pitchFamily="18" charset="0"/>
              </a:rPr>
              <a:t>The history of BEF research, motivations, questions, conflicts</a:t>
            </a:r>
          </a:p>
        </p:txBody>
      </p:sp>
    </p:spTree>
    <p:extLst>
      <p:ext uri="{BB962C8B-B14F-4D97-AF65-F5344CB8AC3E}">
        <p14:creationId xmlns:p14="http://schemas.microsoft.com/office/powerpoint/2010/main" val="32527367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A7442D-C56D-3046-B57D-FD4ED72DB71A}"/>
              </a:ext>
            </a:extLst>
          </p:cNvPr>
          <p:cNvSpPr>
            <a:spLocks noGrp="1"/>
          </p:cNvSpPr>
          <p:nvPr>
            <p:ph type="title"/>
          </p:nvPr>
        </p:nvSpPr>
        <p:spPr>
          <a:xfrm>
            <a:off x="1281313" y="401014"/>
            <a:ext cx="6480369" cy="1325563"/>
          </a:xfrm>
        </p:spPr>
        <p:txBody>
          <a:bodyPr>
            <a:normAutofit/>
          </a:bodyPr>
          <a:lstStyle/>
          <a:p>
            <a:pPr algn="l"/>
            <a:r>
              <a:rPr lang="en-CA" dirty="0"/>
              <a:t>Biodiversity is changing</a:t>
            </a:r>
          </a:p>
        </p:txBody>
      </p:sp>
      <p:sp>
        <p:nvSpPr>
          <p:cNvPr id="8" name="Content Placeholder 7">
            <a:extLst>
              <a:ext uri="{FF2B5EF4-FFF2-40B4-BE49-F238E27FC236}">
                <a16:creationId xmlns:a16="http://schemas.microsoft.com/office/drawing/2014/main" id="{B3C53530-076C-5373-A91D-B9FA3732AC25}"/>
              </a:ext>
            </a:extLst>
          </p:cNvPr>
          <p:cNvSpPr>
            <a:spLocks noGrp="1"/>
          </p:cNvSpPr>
          <p:nvPr>
            <p:ph idx="1"/>
          </p:nvPr>
        </p:nvSpPr>
        <p:spPr/>
        <p:txBody>
          <a:bodyPr/>
          <a:lstStyle/>
          <a:p>
            <a:endParaRPr lang="en-GB"/>
          </a:p>
        </p:txBody>
      </p:sp>
      <p:pic>
        <p:nvPicPr>
          <p:cNvPr id="5" name="Picture 4">
            <a:extLst>
              <a:ext uri="{FF2B5EF4-FFF2-40B4-BE49-F238E27FC236}">
                <a16:creationId xmlns:a16="http://schemas.microsoft.com/office/drawing/2014/main" id="{281E560D-AF93-0044-9067-AFD54F7B89A3}"/>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391890" y="465902"/>
            <a:ext cx="4067403" cy="981509"/>
          </a:xfrm>
          <a:prstGeom prst="rect">
            <a:avLst/>
          </a:prstGeom>
          <a:solidFill>
            <a:srgbClr val="FFFFFF">
              <a:shade val="85000"/>
            </a:srgbClr>
          </a:solidFill>
          <a:ln w="28575" cap="sq">
            <a:solidFill>
              <a:srgbClr val="445F51"/>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6146" name="Picture 2" descr="Image result for land use">
            <a:extLst>
              <a:ext uri="{FF2B5EF4-FFF2-40B4-BE49-F238E27FC236}">
                <a16:creationId xmlns:a16="http://schemas.microsoft.com/office/drawing/2014/main" id="{3C25DA62-421E-6541-8ED9-0B6443BA0789}"/>
              </a:ext>
            </a:extLst>
          </p:cNvPr>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r="11472"/>
          <a:stretch/>
        </p:blipFill>
        <p:spPr bwMode="auto">
          <a:xfrm>
            <a:off x="6398082" y="1601442"/>
            <a:ext cx="2038099" cy="1315128"/>
          </a:xfrm>
          <a:prstGeom prst="rect">
            <a:avLst/>
          </a:prstGeom>
          <a:solidFill>
            <a:srgbClr val="FFFFFF">
              <a:shade val="85000"/>
            </a:srgbClr>
          </a:solidFill>
          <a:ln w="28575" cap="sq">
            <a:solidFill>
              <a:srgbClr val="445F51"/>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7" name="TextBox 6">
            <a:extLst>
              <a:ext uri="{FF2B5EF4-FFF2-40B4-BE49-F238E27FC236}">
                <a16:creationId xmlns:a16="http://schemas.microsoft.com/office/drawing/2014/main" id="{4CE9A1F0-F7B1-524D-BF49-E1C70D6DF566}"/>
              </a:ext>
            </a:extLst>
          </p:cNvPr>
          <p:cNvSpPr txBox="1"/>
          <p:nvPr/>
        </p:nvSpPr>
        <p:spPr>
          <a:xfrm>
            <a:off x="6620558" y="2567861"/>
            <a:ext cx="1635959" cy="369330"/>
          </a:xfrm>
          <a:prstGeom prst="rect">
            <a:avLst/>
          </a:prstGeom>
          <a:noFill/>
          <a:ln w="285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pPr defTabSz="457200" hangingPunct="0"/>
            <a:r>
              <a:rPr lang="en-CA" b="1" dirty="0">
                <a:solidFill>
                  <a:schemeClr val="bg1"/>
                </a:solidFill>
                <a:latin typeface="+mj-lt"/>
                <a:ea typeface="+mj-ea"/>
                <a:cs typeface="+mj-cs"/>
                <a:sym typeface="Calibri"/>
              </a:rPr>
              <a:t>Land use change</a:t>
            </a:r>
          </a:p>
        </p:txBody>
      </p:sp>
      <p:pic>
        <p:nvPicPr>
          <p:cNvPr id="6148" name="Picture 4" descr="Image result for climate change">
            <a:extLst>
              <a:ext uri="{FF2B5EF4-FFF2-40B4-BE49-F238E27FC236}">
                <a16:creationId xmlns:a16="http://schemas.microsoft.com/office/drawing/2014/main" id="{34319790-B98A-6342-AD67-E3E8CB8F3BF2}"/>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6391889" y="4535970"/>
            <a:ext cx="4053595" cy="1953699"/>
          </a:xfrm>
          <a:prstGeom prst="rect">
            <a:avLst/>
          </a:prstGeom>
          <a:solidFill>
            <a:srgbClr val="FFFFFF">
              <a:shade val="85000"/>
            </a:srgbClr>
          </a:solidFill>
          <a:ln w="28575" cap="sq">
            <a:solidFill>
              <a:srgbClr val="445F51"/>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7" name="TextBox 16">
            <a:extLst>
              <a:ext uri="{FF2B5EF4-FFF2-40B4-BE49-F238E27FC236}">
                <a16:creationId xmlns:a16="http://schemas.microsoft.com/office/drawing/2014/main" id="{85A05779-D860-824A-8E68-0A2E5F532109}"/>
              </a:ext>
            </a:extLst>
          </p:cNvPr>
          <p:cNvSpPr txBox="1"/>
          <p:nvPr/>
        </p:nvSpPr>
        <p:spPr>
          <a:xfrm>
            <a:off x="6391888" y="6073746"/>
            <a:ext cx="1516054" cy="369330"/>
          </a:xfrm>
          <a:prstGeom prst="rect">
            <a:avLst/>
          </a:prstGeom>
          <a:noFill/>
          <a:ln w="285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pPr defTabSz="457200" hangingPunct="0"/>
            <a:r>
              <a:rPr lang="en-CA" b="1" dirty="0">
                <a:solidFill>
                  <a:schemeClr val="bg1"/>
                </a:solidFill>
                <a:latin typeface="+mj-lt"/>
                <a:ea typeface="+mj-ea"/>
                <a:cs typeface="+mj-cs"/>
                <a:sym typeface="Calibri"/>
              </a:rPr>
              <a:t>Climate change</a:t>
            </a:r>
          </a:p>
        </p:txBody>
      </p:sp>
      <p:grpSp>
        <p:nvGrpSpPr>
          <p:cNvPr id="6" name="Group 5">
            <a:extLst>
              <a:ext uri="{FF2B5EF4-FFF2-40B4-BE49-F238E27FC236}">
                <a16:creationId xmlns:a16="http://schemas.microsoft.com/office/drawing/2014/main" id="{0DDC39D1-8741-8040-B1F6-59985C5B336E}"/>
              </a:ext>
            </a:extLst>
          </p:cNvPr>
          <p:cNvGrpSpPr/>
          <p:nvPr/>
        </p:nvGrpSpPr>
        <p:grpSpPr>
          <a:xfrm>
            <a:off x="6398082" y="3036239"/>
            <a:ext cx="2038099" cy="1380063"/>
            <a:chOff x="6451739" y="5075865"/>
            <a:chExt cx="2110921" cy="1584253"/>
          </a:xfrm>
        </p:grpSpPr>
        <p:pic>
          <p:nvPicPr>
            <p:cNvPr id="6154" name="Picture 10" descr="Image result for smoke stack">
              <a:extLst>
                <a:ext uri="{FF2B5EF4-FFF2-40B4-BE49-F238E27FC236}">
                  <a16:creationId xmlns:a16="http://schemas.microsoft.com/office/drawing/2014/main" id="{3206FC9E-8F6A-5D4D-B465-C857693AC6FC}"/>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6451739" y="5075865"/>
              <a:ext cx="2110921" cy="1584253"/>
            </a:xfrm>
            <a:prstGeom prst="rect">
              <a:avLst/>
            </a:prstGeom>
            <a:solidFill>
              <a:srgbClr val="FFFFFF">
                <a:shade val="85000"/>
              </a:srgbClr>
            </a:solidFill>
            <a:ln w="28575" cap="sq">
              <a:solidFill>
                <a:srgbClr val="445F51"/>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6150" name="Picture 6" descr="Image result for HNO3">
              <a:extLst>
                <a:ext uri="{FF2B5EF4-FFF2-40B4-BE49-F238E27FC236}">
                  <a16:creationId xmlns:a16="http://schemas.microsoft.com/office/drawing/2014/main" id="{9D173C43-ECDD-C448-8340-6323EDB5CB4B}"/>
                </a:ext>
              </a:extLst>
            </p:cNvPr>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6493101" y="5247836"/>
              <a:ext cx="883687" cy="862526"/>
            </a:xfrm>
            <a:prstGeom prst="rect">
              <a:avLst/>
            </a:prstGeom>
            <a:noFill/>
            <a:ln w="28575">
              <a:solidFill>
                <a:schemeClr val="bg1"/>
              </a:solidFill>
            </a:ln>
            <a:extLst>
              <a:ext uri="{909E8E84-426E-40DD-AFC4-6F175D3DCCD1}">
                <a14:hiddenFill xmlns:a14="http://schemas.microsoft.com/office/drawing/2010/main">
                  <a:solidFill>
                    <a:srgbClr val="FFFFFF"/>
                  </a:solidFill>
                </a14:hiddenFill>
              </a:ext>
            </a:extLst>
          </p:spPr>
        </p:pic>
        <p:pic>
          <p:nvPicPr>
            <p:cNvPr id="6152" name="Picture 8" descr="Image result for HNO3">
              <a:extLst>
                <a:ext uri="{FF2B5EF4-FFF2-40B4-BE49-F238E27FC236}">
                  <a16:creationId xmlns:a16="http://schemas.microsoft.com/office/drawing/2014/main" id="{88C12C1F-5290-9B4F-8C02-2721B018BFE0}"/>
                </a:ext>
              </a:extLst>
            </p:cNvPr>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6493601" y="5075865"/>
              <a:ext cx="911514" cy="385146"/>
            </a:xfrm>
            <a:prstGeom prst="rect">
              <a:avLst/>
            </a:prstGeom>
            <a:noFill/>
            <a:ln w="28575">
              <a:noFill/>
            </a:ln>
            <a:extLst>
              <a:ext uri="{909E8E84-426E-40DD-AFC4-6F175D3DCCD1}">
                <a14:hiddenFill xmlns:a14="http://schemas.microsoft.com/office/drawing/2010/main">
                  <a:solidFill>
                    <a:srgbClr val="FFFFFF"/>
                  </a:solidFill>
                </a14:hiddenFill>
              </a:ext>
            </a:extLst>
          </p:spPr>
        </p:pic>
      </p:grpSp>
      <p:sp>
        <p:nvSpPr>
          <p:cNvPr id="19" name="TextBox 18">
            <a:extLst>
              <a:ext uri="{FF2B5EF4-FFF2-40B4-BE49-F238E27FC236}">
                <a16:creationId xmlns:a16="http://schemas.microsoft.com/office/drawing/2014/main" id="{BFBC008C-AC59-6842-913F-05001120AF86}"/>
              </a:ext>
            </a:extLst>
          </p:cNvPr>
          <p:cNvSpPr txBox="1"/>
          <p:nvPr/>
        </p:nvSpPr>
        <p:spPr>
          <a:xfrm>
            <a:off x="7296319" y="3000501"/>
            <a:ext cx="1108635" cy="646329"/>
          </a:xfrm>
          <a:prstGeom prst="rect">
            <a:avLst/>
          </a:prstGeom>
          <a:noFill/>
          <a:ln w="285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pPr defTabSz="457200" hangingPunct="0"/>
            <a:r>
              <a:rPr lang="en-CA" b="1" dirty="0">
                <a:solidFill>
                  <a:schemeClr val="bg1"/>
                </a:solidFill>
                <a:latin typeface="+mj-lt"/>
                <a:ea typeface="+mj-ea"/>
                <a:cs typeface="+mj-cs"/>
                <a:sym typeface="Calibri"/>
              </a:rPr>
              <a:t>Nitrogen</a:t>
            </a:r>
          </a:p>
          <a:p>
            <a:pPr defTabSz="457200" hangingPunct="0"/>
            <a:r>
              <a:rPr lang="en-CA" b="1" dirty="0">
                <a:solidFill>
                  <a:schemeClr val="bg1"/>
                </a:solidFill>
              </a:rPr>
              <a:t>deposition</a:t>
            </a:r>
            <a:endParaRPr lang="en-CA" b="1" dirty="0">
              <a:solidFill>
                <a:schemeClr val="bg1"/>
              </a:solidFill>
              <a:latin typeface="+mj-lt"/>
              <a:ea typeface="+mj-ea"/>
              <a:cs typeface="+mj-cs"/>
              <a:sym typeface="Calibri"/>
            </a:endParaRPr>
          </a:p>
        </p:txBody>
      </p:sp>
      <p:pic>
        <p:nvPicPr>
          <p:cNvPr id="6156" name="Picture 12" descr="Image result for species invasion">
            <a:extLst>
              <a:ext uri="{FF2B5EF4-FFF2-40B4-BE49-F238E27FC236}">
                <a16:creationId xmlns:a16="http://schemas.microsoft.com/office/drawing/2014/main" id="{99B91B5E-E883-F249-A704-BECAD1E94B6A}"/>
              </a:ext>
            </a:extLst>
          </p:cNvPr>
          <p:cNvPicPr>
            <a:picLocks noChangeAspect="1"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a:off x="8575236" y="3042504"/>
            <a:ext cx="1870249" cy="1380063"/>
          </a:xfrm>
          <a:prstGeom prst="rect">
            <a:avLst/>
          </a:prstGeom>
          <a:solidFill>
            <a:srgbClr val="FFFFFF">
              <a:shade val="85000"/>
            </a:srgbClr>
          </a:solidFill>
          <a:ln w="28575" cap="sq">
            <a:solidFill>
              <a:srgbClr val="445F51"/>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1" name="TextBox 20">
            <a:extLst>
              <a:ext uri="{FF2B5EF4-FFF2-40B4-BE49-F238E27FC236}">
                <a16:creationId xmlns:a16="http://schemas.microsoft.com/office/drawing/2014/main" id="{18AB082B-C77E-9D44-B8E0-DDF7A3D600F1}"/>
              </a:ext>
            </a:extLst>
          </p:cNvPr>
          <p:cNvSpPr txBox="1"/>
          <p:nvPr/>
        </p:nvSpPr>
        <p:spPr>
          <a:xfrm>
            <a:off x="8632384" y="4063016"/>
            <a:ext cx="1591780" cy="369330"/>
          </a:xfrm>
          <a:prstGeom prst="rect">
            <a:avLst/>
          </a:prstGeom>
          <a:noFill/>
          <a:ln w="285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pPr defTabSz="457200" hangingPunct="0"/>
            <a:r>
              <a:rPr lang="en-CA" b="1" dirty="0">
                <a:solidFill>
                  <a:schemeClr val="bg1"/>
                </a:solidFill>
                <a:latin typeface="+mj-lt"/>
                <a:ea typeface="+mj-ea"/>
                <a:cs typeface="+mj-cs"/>
                <a:sym typeface="Calibri"/>
              </a:rPr>
              <a:t>Species invasion</a:t>
            </a:r>
          </a:p>
        </p:txBody>
      </p:sp>
      <p:pic>
        <p:nvPicPr>
          <p:cNvPr id="6158" name="Picture 14" descr="Image result for traffic jam">
            <a:extLst>
              <a:ext uri="{FF2B5EF4-FFF2-40B4-BE49-F238E27FC236}">
                <a16:creationId xmlns:a16="http://schemas.microsoft.com/office/drawing/2014/main" id="{4DC189E9-2768-8046-B8F1-0A17B619BD78}"/>
              </a:ext>
            </a:extLst>
          </p:cNvPr>
          <p:cNvPicPr>
            <a:picLocks noChangeAspect="1" noChangeArrowheads="1"/>
          </p:cNvPicPr>
          <p:nvPr/>
        </p:nvPicPr>
        <p:blipFill>
          <a:blip r:embed="rId9" cstate="screen">
            <a:extLst>
              <a:ext uri="{28A0092B-C50C-407E-A947-70E740481C1C}">
                <a14:useLocalDpi xmlns:a14="http://schemas.microsoft.com/office/drawing/2010/main"/>
              </a:ext>
            </a:extLst>
          </a:blip>
          <a:srcRect/>
          <a:stretch>
            <a:fillRect/>
          </a:stretch>
        </p:blipFill>
        <p:spPr bwMode="auto">
          <a:xfrm>
            <a:off x="8575236" y="1572727"/>
            <a:ext cx="1870249" cy="1322674"/>
          </a:xfrm>
          <a:prstGeom prst="rect">
            <a:avLst/>
          </a:prstGeom>
          <a:solidFill>
            <a:srgbClr val="FFFFFF">
              <a:shade val="85000"/>
            </a:srgbClr>
          </a:solidFill>
          <a:ln w="28575" cap="sq">
            <a:solidFill>
              <a:srgbClr val="445F51"/>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3" name="TextBox 22">
            <a:extLst>
              <a:ext uri="{FF2B5EF4-FFF2-40B4-BE49-F238E27FC236}">
                <a16:creationId xmlns:a16="http://schemas.microsoft.com/office/drawing/2014/main" id="{EDB1A7C0-FBA3-F847-8CC2-F306E2178ACF}"/>
              </a:ext>
            </a:extLst>
          </p:cNvPr>
          <p:cNvSpPr txBox="1"/>
          <p:nvPr/>
        </p:nvSpPr>
        <p:spPr>
          <a:xfrm>
            <a:off x="8632385" y="2476040"/>
            <a:ext cx="1648847" cy="369330"/>
          </a:xfrm>
          <a:prstGeom prst="rect">
            <a:avLst/>
          </a:prstGeom>
          <a:noFill/>
          <a:ln w="285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pPr defTabSz="457200" hangingPunct="0"/>
            <a:r>
              <a:rPr lang="en-CA" b="1" dirty="0">
                <a:solidFill>
                  <a:schemeClr val="bg1"/>
                </a:solidFill>
                <a:latin typeface="+mj-lt"/>
                <a:ea typeface="+mj-ea"/>
                <a:cs typeface="+mj-cs"/>
                <a:sym typeface="Calibri"/>
              </a:rPr>
              <a:t>Carbon pollution</a:t>
            </a:r>
          </a:p>
        </p:txBody>
      </p:sp>
      <p:pic>
        <p:nvPicPr>
          <p:cNvPr id="1026" name="Picture 2" descr="Image result for biodiversity loss">
            <a:extLst>
              <a:ext uri="{FF2B5EF4-FFF2-40B4-BE49-F238E27FC236}">
                <a16:creationId xmlns:a16="http://schemas.microsoft.com/office/drawing/2014/main" id="{90A5DEB4-0061-8E49-B617-26D63A72C3DF}"/>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353878" y="1954351"/>
            <a:ext cx="4760173" cy="3444125"/>
          </a:xfrm>
          <a:prstGeom prst="rect">
            <a:avLst/>
          </a:prstGeom>
          <a:noFill/>
          <a:ln w="28575">
            <a:solidFill>
              <a:srgbClr val="445F51"/>
            </a:solidFill>
          </a:ln>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3AD19474-0B7B-BBAA-FBEA-350A4FD823E2}"/>
              </a:ext>
            </a:extLst>
          </p:cNvPr>
          <p:cNvSpPr/>
          <p:nvPr/>
        </p:nvSpPr>
        <p:spPr>
          <a:xfrm>
            <a:off x="6292717" y="367163"/>
            <a:ext cx="4260028" cy="6282466"/>
          </a:xfrm>
          <a:prstGeom prst="rect">
            <a:avLst/>
          </a:prstGeom>
          <a:noFill/>
          <a:ln w="412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816083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073C7D-91DB-1444-885E-9D8A956DCD49}"/>
              </a:ext>
            </a:extLst>
          </p:cNvPr>
          <p:cNvSpPr>
            <a:spLocks noGrp="1"/>
          </p:cNvSpPr>
          <p:nvPr>
            <p:ph type="title"/>
          </p:nvPr>
        </p:nvSpPr>
        <p:spPr>
          <a:xfrm>
            <a:off x="1916906" y="5317240"/>
            <a:ext cx="8408194" cy="744836"/>
          </a:xfrm>
        </p:spPr>
        <p:txBody>
          <a:bodyPr vert="horz" lIns="91440" tIns="45720" rIns="91440" bIns="45720" rtlCol="0" anchor="ctr">
            <a:normAutofit/>
          </a:bodyPr>
          <a:lstStyle/>
          <a:p>
            <a:pPr algn="ctr"/>
            <a:r>
              <a:rPr lang="en-US" sz="3100" dirty="0">
                <a:solidFill>
                  <a:schemeClr val="tx1">
                    <a:lumMod val="85000"/>
                    <a:lumOff val="15000"/>
                  </a:schemeClr>
                </a:solidFill>
              </a:rPr>
              <a:t>City: the most novel of habitats</a:t>
            </a:r>
          </a:p>
        </p:txBody>
      </p:sp>
      <p:pic>
        <p:nvPicPr>
          <p:cNvPr id="1029" name="Picture 2" descr="Image result for hong kong">
            <a:extLst>
              <a:ext uri="{FF2B5EF4-FFF2-40B4-BE49-F238E27FC236}">
                <a16:creationId xmlns:a16="http://schemas.microsoft.com/office/drawing/2014/main" id="{933F8FB6-990E-A346-A425-C9CCFB9730D5}"/>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12273" r="12728"/>
          <a:stretch/>
        </p:blipFill>
        <p:spPr bwMode="auto">
          <a:xfrm>
            <a:off x="1524020" y="10"/>
            <a:ext cx="9143980" cy="6857990"/>
          </a:xfrm>
          <a:prstGeom prst="rect">
            <a:avLst/>
          </a:prstGeom>
          <a:noFill/>
          <a:ln w="34925">
            <a:solidFill>
              <a:schemeClr val="bg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675182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CAF722-88A0-7F19-DAF7-A6B78B717C00}"/>
              </a:ext>
            </a:extLst>
          </p:cNvPr>
          <p:cNvSpPr>
            <a:spLocks noGrp="1"/>
          </p:cNvSpPr>
          <p:nvPr>
            <p:ph type="title"/>
          </p:nvPr>
        </p:nvSpPr>
        <p:spPr>
          <a:xfrm>
            <a:off x="564686" y="2829718"/>
            <a:ext cx="4609011" cy="1325563"/>
          </a:xfrm>
        </p:spPr>
        <p:txBody>
          <a:bodyPr/>
          <a:lstStyle/>
          <a:p>
            <a:r>
              <a:rPr lang="en-US" dirty="0"/>
              <a:t>The growth of human populations</a:t>
            </a:r>
          </a:p>
        </p:txBody>
      </p:sp>
      <p:pic>
        <p:nvPicPr>
          <p:cNvPr id="4" name="Picture 3" descr="Macintosh HD:Users:marc:Documents:book_projects:Greenspace:Chapter 2:human pop.pdf">
            <a:extLst>
              <a:ext uri="{FF2B5EF4-FFF2-40B4-BE49-F238E27FC236}">
                <a16:creationId xmlns:a16="http://schemas.microsoft.com/office/drawing/2014/main" id="{E59B988E-556E-3C4F-8334-7250932695AF}"/>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6240779" y="469900"/>
            <a:ext cx="4851400" cy="6045200"/>
          </a:xfrm>
          <a:prstGeom prst="rect">
            <a:avLst/>
          </a:prstGeom>
          <a:noFill/>
          <a:ln>
            <a:solidFill>
              <a:schemeClr val="tx1">
                <a:lumMod val="85000"/>
                <a:lumOff val="15000"/>
              </a:schemeClr>
            </a:solidFill>
          </a:ln>
        </p:spPr>
      </p:pic>
    </p:spTree>
    <p:extLst>
      <p:ext uri="{BB962C8B-B14F-4D97-AF65-F5344CB8AC3E}">
        <p14:creationId xmlns:p14="http://schemas.microsoft.com/office/powerpoint/2010/main" val="31606173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A85390-3B7B-90B7-1D4B-200893FB45BA}"/>
              </a:ext>
            </a:extLst>
          </p:cNvPr>
          <p:cNvSpPr>
            <a:spLocks noGrp="1"/>
          </p:cNvSpPr>
          <p:nvPr>
            <p:ph type="title"/>
          </p:nvPr>
        </p:nvSpPr>
        <p:spPr>
          <a:xfrm>
            <a:off x="5055492" y="365125"/>
            <a:ext cx="6298308" cy="1325563"/>
          </a:xfrm>
        </p:spPr>
        <p:txBody>
          <a:bodyPr/>
          <a:lstStyle/>
          <a:p>
            <a:r>
              <a:rPr lang="en-US"/>
              <a:t>Are cities good for the environment?</a:t>
            </a:r>
          </a:p>
        </p:txBody>
      </p:sp>
      <p:sp>
        <p:nvSpPr>
          <p:cNvPr id="3" name="Content Placeholder 2">
            <a:extLst>
              <a:ext uri="{FF2B5EF4-FFF2-40B4-BE49-F238E27FC236}">
                <a16:creationId xmlns:a16="http://schemas.microsoft.com/office/drawing/2014/main" id="{FC04EC01-A02A-6C56-A369-A907E1B00A85}"/>
              </a:ext>
            </a:extLst>
          </p:cNvPr>
          <p:cNvSpPr>
            <a:spLocks noGrp="1"/>
          </p:cNvSpPr>
          <p:nvPr>
            <p:ph idx="1"/>
          </p:nvPr>
        </p:nvSpPr>
        <p:spPr>
          <a:xfrm>
            <a:off x="5055492" y="1825625"/>
            <a:ext cx="6298308" cy="4351338"/>
          </a:xfrm>
        </p:spPr>
        <p:txBody>
          <a:bodyPr>
            <a:normAutofit/>
          </a:bodyPr>
          <a:lstStyle/>
          <a:p>
            <a:r>
              <a:rPr lang="en-US" sz="2400">
                <a:latin typeface="Poppins" pitchFamily="2" charset="77"/>
                <a:cs typeface="Poppins" pitchFamily="2" charset="77"/>
              </a:rPr>
              <a:t>At a global scale, cities are more efficient –that’s why they emerged.</a:t>
            </a:r>
          </a:p>
          <a:p>
            <a:r>
              <a:rPr lang="en-CA" sz="2400">
                <a:latin typeface="Poppins" pitchFamily="2" charset="77"/>
                <a:cs typeface="Poppins" pitchFamily="2" charset="77"/>
              </a:rPr>
              <a:t>Efficient transportation,  energy &amp;resource use </a:t>
            </a:r>
          </a:p>
          <a:p>
            <a:r>
              <a:rPr lang="en-CA" sz="2400">
                <a:latin typeface="Poppins" pitchFamily="2" charset="77"/>
                <a:cs typeface="Poppins" pitchFamily="2" charset="77"/>
              </a:rPr>
              <a:t>Cities have a lower environmental impact than if the same number of people were distributed evenly across the globe. </a:t>
            </a:r>
          </a:p>
          <a:p>
            <a:r>
              <a:rPr lang="en-CA" sz="2400">
                <a:latin typeface="Poppins" pitchFamily="2" charset="77"/>
                <a:cs typeface="Poppins" pitchFamily="2" charset="77"/>
              </a:rPr>
              <a:t>Cities concentrate human activity so land can be spared elsewhere.</a:t>
            </a:r>
          </a:p>
          <a:p>
            <a:r>
              <a:rPr lang="en-CA" sz="2400">
                <a:latin typeface="Poppins" pitchFamily="2" charset="77"/>
                <a:cs typeface="Poppins" pitchFamily="2" charset="77"/>
              </a:rPr>
              <a:t>But…</a:t>
            </a:r>
            <a:endParaRPr lang="en-US" sz="2400">
              <a:latin typeface="Poppins" pitchFamily="2" charset="77"/>
              <a:cs typeface="Poppins" pitchFamily="2" charset="77"/>
            </a:endParaRPr>
          </a:p>
        </p:txBody>
      </p:sp>
      <p:pic>
        <p:nvPicPr>
          <p:cNvPr id="1026" name="Picture 2" descr="The Environmental Advantages of Cities by William B. Meyer | Penguin Random  House Canada">
            <a:extLst>
              <a:ext uri="{FF2B5EF4-FFF2-40B4-BE49-F238E27FC236}">
                <a16:creationId xmlns:a16="http://schemas.microsoft.com/office/drawing/2014/main" id="{AC43E5EB-7D83-F251-D937-E92D2658181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1846" y="461963"/>
            <a:ext cx="3810000" cy="5715000"/>
          </a:xfrm>
          <a:prstGeom prst="rect">
            <a:avLst/>
          </a:prstGeom>
          <a:noFill/>
          <a:ln w="31750">
            <a:solidFill>
              <a:srgbClr val="445F5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839202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ssolv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dissolve">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594DD52-D0EE-A745-1130-F42ED699D0CD}"/>
              </a:ext>
            </a:extLst>
          </p:cNvPr>
          <p:cNvSpPr>
            <a:spLocks noGrp="1"/>
          </p:cNvSpPr>
          <p:nvPr>
            <p:ph type="title"/>
          </p:nvPr>
        </p:nvSpPr>
        <p:spPr/>
        <p:txBody>
          <a:bodyPr/>
          <a:lstStyle/>
          <a:p>
            <a:endParaRPr lang="en-US"/>
          </a:p>
        </p:txBody>
      </p:sp>
      <p:pic>
        <p:nvPicPr>
          <p:cNvPr id="5" name="Content Placeholder 4" descr="A picture containing outdoor, sky, tree, city&#10;&#10;Description automatically generated">
            <a:extLst>
              <a:ext uri="{FF2B5EF4-FFF2-40B4-BE49-F238E27FC236}">
                <a16:creationId xmlns:a16="http://schemas.microsoft.com/office/drawing/2014/main" id="{F91B6E20-3F2C-A285-6A62-F143D053086D}"/>
              </a:ext>
            </a:extLst>
          </p:cNvPr>
          <p:cNvPicPr>
            <a:picLocks noGrp="1" noChangeAspect="1"/>
          </p:cNvPicPr>
          <p:nvPr>
            <p:ph idx="1"/>
          </p:nvPr>
        </p:nvPicPr>
        <p:blipFill rotWithShape="1">
          <a:blip r:embed="rId2"/>
          <a:srcRect b="2174"/>
          <a:stretch/>
        </p:blipFill>
        <p:spPr>
          <a:xfrm>
            <a:off x="838200" y="0"/>
            <a:ext cx="10515600" cy="6858000"/>
          </a:xfrm>
          <a:ln w="38100">
            <a:solidFill>
              <a:schemeClr val="bg1"/>
            </a:solidFill>
          </a:ln>
        </p:spPr>
      </p:pic>
      <p:sp>
        <p:nvSpPr>
          <p:cNvPr id="6" name="TextBox 5">
            <a:extLst>
              <a:ext uri="{FF2B5EF4-FFF2-40B4-BE49-F238E27FC236}">
                <a16:creationId xmlns:a16="http://schemas.microsoft.com/office/drawing/2014/main" id="{B0BA0FCF-98E2-C315-5D7E-63F1046A8073}"/>
              </a:ext>
            </a:extLst>
          </p:cNvPr>
          <p:cNvSpPr txBox="1"/>
          <p:nvPr/>
        </p:nvSpPr>
        <p:spPr>
          <a:xfrm>
            <a:off x="1598652" y="6169709"/>
            <a:ext cx="1013419" cy="646331"/>
          </a:xfrm>
          <a:prstGeom prst="rect">
            <a:avLst/>
          </a:prstGeom>
          <a:noFill/>
        </p:spPr>
        <p:txBody>
          <a:bodyPr wrap="none" rtlCol="0">
            <a:spAutoFit/>
          </a:bodyPr>
          <a:lstStyle/>
          <a:p>
            <a:r>
              <a:rPr lang="en-US">
                <a:solidFill>
                  <a:schemeClr val="bg1">
                    <a:lumMod val="85000"/>
                  </a:schemeClr>
                </a:solidFill>
                <a:latin typeface="Poppins" pitchFamily="2" charset="77"/>
                <a:ea typeface="GungsuhChe" panose="02030609000101010101" pitchFamily="49" charset="-127"/>
                <a:cs typeface="Poppins" pitchFamily="2" charset="77"/>
              </a:rPr>
              <a:t>Taipei, </a:t>
            </a:r>
          </a:p>
          <a:p>
            <a:r>
              <a:rPr lang="en-US">
                <a:solidFill>
                  <a:schemeClr val="bg1">
                    <a:lumMod val="85000"/>
                  </a:schemeClr>
                </a:solidFill>
                <a:latin typeface="Poppins" pitchFamily="2" charset="77"/>
                <a:ea typeface="GungsuhChe" panose="02030609000101010101" pitchFamily="49" charset="-127"/>
                <a:cs typeface="Poppins" pitchFamily="2" charset="77"/>
              </a:rPr>
              <a:t>Taiwan</a:t>
            </a:r>
          </a:p>
        </p:txBody>
      </p:sp>
      <p:sp>
        <p:nvSpPr>
          <p:cNvPr id="7" name="TextBox 6">
            <a:extLst>
              <a:ext uri="{FF2B5EF4-FFF2-40B4-BE49-F238E27FC236}">
                <a16:creationId xmlns:a16="http://schemas.microsoft.com/office/drawing/2014/main" id="{B50F8C9A-7243-86DD-8D39-182655690128}"/>
              </a:ext>
            </a:extLst>
          </p:cNvPr>
          <p:cNvSpPr txBox="1"/>
          <p:nvPr/>
        </p:nvSpPr>
        <p:spPr>
          <a:xfrm>
            <a:off x="2152650" y="365127"/>
            <a:ext cx="7560083" cy="461665"/>
          </a:xfrm>
          <a:prstGeom prst="rect">
            <a:avLst/>
          </a:prstGeom>
          <a:noFill/>
        </p:spPr>
        <p:txBody>
          <a:bodyPr wrap="none" rtlCol="0">
            <a:spAutoFit/>
          </a:bodyPr>
          <a:lstStyle/>
          <a:p>
            <a:r>
              <a:rPr lang="en-US" sz="2400" b="1" dirty="0">
                <a:solidFill>
                  <a:srgbClr val="445F51"/>
                </a:solidFill>
                <a:latin typeface="Poppins" pitchFamily="2" charset="77"/>
                <a:ea typeface="GungsuhChe" panose="02030609000101010101" pitchFamily="49" charset="-127"/>
                <a:cs typeface="Poppins" pitchFamily="2" charset="77"/>
              </a:rPr>
              <a:t>None of this really matters is this is your reality</a:t>
            </a:r>
          </a:p>
        </p:txBody>
      </p:sp>
    </p:spTree>
    <p:extLst>
      <p:ext uri="{BB962C8B-B14F-4D97-AF65-F5344CB8AC3E}">
        <p14:creationId xmlns:p14="http://schemas.microsoft.com/office/powerpoint/2010/main" val="7828589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370B17-519D-0986-F2B0-A3F329761A0B}"/>
              </a:ext>
            </a:extLst>
          </p:cNvPr>
          <p:cNvSpPr>
            <a:spLocks noGrp="1"/>
          </p:cNvSpPr>
          <p:nvPr>
            <p:ph type="title"/>
          </p:nvPr>
        </p:nvSpPr>
        <p:spPr/>
        <p:txBody>
          <a:bodyPr>
            <a:normAutofit fontScale="90000"/>
          </a:bodyPr>
          <a:lstStyle/>
          <a:p>
            <a:r>
              <a:rPr lang="en-US" dirty="0">
                <a:latin typeface="Poppins" pitchFamily="2" charset="77"/>
                <a:cs typeface="Poppins" pitchFamily="2" charset="77"/>
              </a:rPr>
              <a:t>Human activities generate a complex suite of environmental impacts</a:t>
            </a:r>
          </a:p>
        </p:txBody>
      </p:sp>
      <p:pic>
        <p:nvPicPr>
          <p:cNvPr id="5" name="Content Placeholder 4">
            <a:extLst>
              <a:ext uri="{FF2B5EF4-FFF2-40B4-BE49-F238E27FC236}">
                <a16:creationId xmlns:a16="http://schemas.microsoft.com/office/drawing/2014/main" id="{6BCCBB32-AA39-2A03-FD3B-DE5216E30EBD}"/>
              </a:ext>
            </a:extLst>
          </p:cNvPr>
          <p:cNvPicPr>
            <a:picLocks noGrp="1" noChangeAspect="1"/>
          </p:cNvPicPr>
          <p:nvPr>
            <p:ph idx="1"/>
          </p:nvPr>
        </p:nvPicPr>
        <p:blipFill>
          <a:blip r:embed="rId2"/>
          <a:stretch>
            <a:fillRect/>
          </a:stretch>
        </p:blipFill>
        <p:spPr>
          <a:xfrm>
            <a:off x="1047750" y="1690688"/>
            <a:ext cx="10096500" cy="4089400"/>
          </a:xfrm>
        </p:spPr>
      </p:pic>
      <p:sp>
        <p:nvSpPr>
          <p:cNvPr id="6" name="TextBox 5">
            <a:extLst>
              <a:ext uri="{FF2B5EF4-FFF2-40B4-BE49-F238E27FC236}">
                <a16:creationId xmlns:a16="http://schemas.microsoft.com/office/drawing/2014/main" id="{46143106-3837-7C10-E343-FE878F218911}"/>
              </a:ext>
            </a:extLst>
          </p:cNvPr>
          <p:cNvSpPr txBox="1"/>
          <p:nvPr/>
        </p:nvSpPr>
        <p:spPr>
          <a:xfrm>
            <a:off x="0" y="5903893"/>
            <a:ext cx="12192000" cy="954107"/>
          </a:xfrm>
          <a:prstGeom prst="rect">
            <a:avLst/>
          </a:prstGeom>
          <a:solidFill>
            <a:srgbClr val="6EA494"/>
          </a:solidFill>
          <a:ln w="38100">
            <a:solidFill>
              <a:srgbClr val="6EA494"/>
            </a:solidFill>
          </a:ln>
        </p:spPr>
        <p:txBody>
          <a:bodyPr wrap="square" rtlCol="0">
            <a:spAutoFit/>
          </a:bodyPr>
          <a:lstStyle/>
          <a:p>
            <a:pPr algn="ctr"/>
            <a:r>
              <a:rPr lang="en-US" sz="2800">
                <a:solidFill>
                  <a:schemeClr val="bg1"/>
                </a:solidFill>
                <a:latin typeface="Poppins" pitchFamily="2" charset="77"/>
                <a:cs typeface="Poppins" pitchFamily="2" charset="77"/>
              </a:rPr>
              <a:t>The effects of all these impacts are not well understood, but have consequences for human and ecosystem health</a:t>
            </a:r>
          </a:p>
        </p:txBody>
      </p:sp>
    </p:spTree>
    <p:extLst>
      <p:ext uri="{BB962C8B-B14F-4D97-AF65-F5344CB8AC3E}">
        <p14:creationId xmlns:p14="http://schemas.microsoft.com/office/powerpoint/2010/main" val="40190207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ssolv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277EEBD4-DAE8-724F-A501-C580E20EEB30}"/>
              </a:ext>
            </a:extLst>
          </p:cNvPr>
          <p:cNvPicPr>
            <a:picLocks noGrp="1" noChangeAspect="1"/>
          </p:cNvPicPr>
          <p:nvPr>
            <p:ph idx="1"/>
          </p:nvPr>
        </p:nvPicPr>
        <p:blipFill>
          <a:blip r:embed="rId2"/>
          <a:stretch>
            <a:fillRect/>
          </a:stretch>
        </p:blipFill>
        <p:spPr>
          <a:xfrm>
            <a:off x="5293798" y="862148"/>
            <a:ext cx="6898202" cy="5438967"/>
          </a:xfrm>
        </p:spPr>
      </p:pic>
      <p:sp>
        <p:nvSpPr>
          <p:cNvPr id="2" name="Title 1">
            <a:extLst>
              <a:ext uri="{FF2B5EF4-FFF2-40B4-BE49-F238E27FC236}">
                <a16:creationId xmlns:a16="http://schemas.microsoft.com/office/drawing/2014/main" id="{07A3654A-A0C6-4B54-3C62-2B6C75608156}"/>
              </a:ext>
            </a:extLst>
          </p:cNvPr>
          <p:cNvSpPr>
            <a:spLocks noGrp="1"/>
          </p:cNvSpPr>
          <p:nvPr>
            <p:ph type="title"/>
          </p:nvPr>
        </p:nvSpPr>
        <p:spPr/>
        <p:txBody>
          <a:bodyPr/>
          <a:lstStyle/>
          <a:p>
            <a:r>
              <a:rPr lang="en-US" dirty="0" err="1"/>
              <a:t>Urbanisation</a:t>
            </a:r>
            <a:r>
              <a:rPr lang="en-US" dirty="0"/>
              <a:t> effects on biodiversity</a:t>
            </a:r>
          </a:p>
        </p:txBody>
      </p:sp>
    </p:spTree>
    <p:extLst>
      <p:ext uri="{BB962C8B-B14F-4D97-AF65-F5344CB8AC3E}">
        <p14:creationId xmlns:p14="http://schemas.microsoft.com/office/powerpoint/2010/main" val="966918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A40C4A-469C-257B-45A2-1ED851315BE9}"/>
              </a:ext>
            </a:extLst>
          </p:cNvPr>
          <p:cNvSpPr>
            <a:spLocks noGrp="1"/>
          </p:cNvSpPr>
          <p:nvPr>
            <p:ph type="title"/>
          </p:nvPr>
        </p:nvSpPr>
        <p:spPr/>
        <p:txBody>
          <a:bodyPr/>
          <a:lstStyle/>
          <a:p>
            <a:r>
              <a:rPr lang="en-US" dirty="0"/>
              <a:t>Changes in biodiversity result in changes to functioning</a:t>
            </a:r>
          </a:p>
        </p:txBody>
      </p:sp>
      <p:sp>
        <p:nvSpPr>
          <p:cNvPr id="3" name="Content Placeholder 2">
            <a:extLst>
              <a:ext uri="{FF2B5EF4-FFF2-40B4-BE49-F238E27FC236}">
                <a16:creationId xmlns:a16="http://schemas.microsoft.com/office/drawing/2014/main" id="{27F364BD-1C11-99B5-3308-08DEA4B7240D}"/>
              </a:ext>
            </a:extLst>
          </p:cNvPr>
          <p:cNvSpPr>
            <a:spLocks noGrp="1"/>
          </p:cNvSpPr>
          <p:nvPr>
            <p:ph idx="1"/>
          </p:nvPr>
        </p:nvSpPr>
        <p:spPr/>
        <p:txBody>
          <a:bodyPr/>
          <a:lstStyle/>
          <a:p>
            <a:endParaRPr lang="en-US"/>
          </a:p>
        </p:txBody>
      </p:sp>
      <p:sp>
        <p:nvSpPr>
          <p:cNvPr id="4" name="Rectangle 3">
            <a:extLst>
              <a:ext uri="{FF2B5EF4-FFF2-40B4-BE49-F238E27FC236}">
                <a16:creationId xmlns:a16="http://schemas.microsoft.com/office/drawing/2014/main" id="{A3AB8E3B-B4C6-EF4C-3955-0E68C093AC25}"/>
              </a:ext>
            </a:extLst>
          </p:cNvPr>
          <p:cNvSpPr/>
          <p:nvPr/>
        </p:nvSpPr>
        <p:spPr>
          <a:xfrm>
            <a:off x="3949849" y="2332342"/>
            <a:ext cx="4292301" cy="3001383"/>
          </a:xfrm>
          <a:prstGeom prst="rect">
            <a:avLst/>
          </a:prstGeom>
          <a:solidFill>
            <a:srgbClr val="CDF2E6"/>
          </a:solidFill>
          <a:ln w="41275">
            <a:solidFill>
              <a:srgbClr val="445F5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BBF05921-25AF-90AE-5B8E-0B0F6EEF7232}"/>
              </a:ext>
            </a:extLst>
          </p:cNvPr>
          <p:cNvSpPr txBox="1"/>
          <p:nvPr/>
        </p:nvSpPr>
        <p:spPr>
          <a:xfrm>
            <a:off x="5082408" y="5361522"/>
            <a:ext cx="1904239" cy="400110"/>
          </a:xfrm>
          <a:prstGeom prst="rect">
            <a:avLst/>
          </a:prstGeom>
          <a:noFill/>
        </p:spPr>
        <p:txBody>
          <a:bodyPr wrap="none" rtlCol="0">
            <a:spAutoFit/>
          </a:bodyPr>
          <a:lstStyle/>
          <a:p>
            <a:r>
              <a:rPr lang="en-US" sz="2000" dirty="0">
                <a:solidFill>
                  <a:srgbClr val="445F51"/>
                </a:solidFill>
              </a:rPr>
              <a:t>Species diversity</a:t>
            </a:r>
          </a:p>
        </p:txBody>
      </p:sp>
      <p:sp>
        <p:nvSpPr>
          <p:cNvPr id="6" name="TextBox 5">
            <a:extLst>
              <a:ext uri="{FF2B5EF4-FFF2-40B4-BE49-F238E27FC236}">
                <a16:creationId xmlns:a16="http://schemas.microsoft.com/office/drawing/2014/main" id="{727D7CE1-9055-4EF3-0760-307679B11D3E}"/>
              </a:ext>
            </a:extLst>
          </p:cNvPr>
          <p:cNvSpPr txBox="1"/>
          <p:nvPr/>
        </p:nvSpPr>
        <p:spPr>
          <a:xfrm rot="16200000">
            <a:off x="2332580" y="3632977"/>
            <a:ext cx="2567562" cy="400110"/>
          </a:xfrm>
          <a:prstGeom prst="rect">
            <a:avLst/>
          </a:prstGeom>
          <a:noFill/>
        </p:spPr>
        <p:txBody>
          <a:bodyPr wrap="none" rtlCol="0">
            <a:spAutoFit/>
          </a:bodyPr>
          <a:lstStyle/>
          <a:p>
            <a:r>
              <a:rPr lang="en-US" sz="2000" dirty="0">
                <a:solidFill>
                  <a:srgbClr val="445F51"/>
                </a:solidFill>
              </a:rPr>
              <a:t>Functioning (biomass)</a:t>
            </a:r>
          </a:p>
        </p:txBody>
      </p:sp>
      <p:sp>
        <p:nvSpPr>
          <p:cNvPr id="7" name="Oval 6">
            <a:extLst>
              <a:ext uri="{FF2B5EF4-FFF2-40B4-BE49-F238E27FC236}">
                <a16:creationId xmlns:a16="http://schemas.microsoft.com/office/drawing/2014/main" id="{3921C1B2-DEA5-5E2B-AED7-30E5F6F75B1D}"/>
              </a:ext>
            </a:extLst>
          </p:cNvPr>
          <p:cNvSpPr>
            <a:spLocks noChangeAspect="1"/>
          </p:cNvSpPr>
          <p:nvPr/>
        </p:nvSpPr>
        <p:spPr>
          <a:xfrm>
            <a:off x="4251061" y="4612958"/>
            <a:ext cx="144000" cy="144000"/>
          </a:xfrm>
          <a:prstGeom prst="ellipse">
            <a:avLst/>
          </a:prstGeom>
          <a:solidFill>
            <a:srgbClr val="E3543F"/>
          </a:solidFill>
          <a:ln>
            <a:solidFill>
              <a:srgbClr val="D2472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8947AD4C-397D-5C46-EE86-C5E6886C0634}"/>
              </a:ext>
            </a:extLst>
          </p:cNvPr>
          <p:cNvSpPr>
            <a:spLocks noChangeAspect="1"/>
          </p:cNvSpPr>
          <p:nvPr/>
        </p:nvSpPr>
        <p:spPr>
          <a:xfrm>
            <a:off x="4471874" y="4129400"/>
            <a:ext cx="144000" cy="144000"/>
          </a:xfrm>
          <a:prstGeom prst="ellipse">
            <a:avLst/>
          </a:prstGeom>
          <a:solidFill>
            <a:srgbClr val="E3543F"/>
          </a:solidFill>
          <a:ln>
            <a:solidFill>
              <a:srgbClr val="D2472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4BA0BAED-6FC8-ACDC-A658-51E5650E6310}"/>
              </a:ext>
            </a:extLst>
          </p:cNvPr>
          <p:cNvSpPr>
            <a:spLocks noChangeAspect="1"/>
          </p:cNvSpPr>
          <p:nvPr/>
        </p:nvSpPr>
        <p:spPr>
          <a:xfrm>
            <a:off x="4734531" y="4261667"/>
            <a:ext cx="144000" cy="144000"/>
          </a:xfrm>
          <a:prstGeom prst="ellipse">
            <a:avLst/>
          </a:prstGeom>
          <a:solidFill>
            <a:srgbClr val="E3543F"/>
          </a:solidFill>
          <a:ln>
            <a:solidFill>
              <a:srgbClr val="D2472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5629CCB8-FE03-10EB-C5A8-F6C3A2666574}"/>
              </a:ext>
            </a:extLst>
          </p:cNvPr>
          <p:cNvSpPr>
            <a:spLocks noChangeAspect="1"/>
          </p:cNvSpPr>
          <p:nvPr/>
        </p:nvSpPr>
        <p:spPr>
          <a:xfrm>
            <a:off x="5010407" y="4062904"/>
            <a:ext cx="144000" cy="144000"/>
          </a:xfrm>
          <a:prstGeom prst="ellipse">
            <a:avLst/>
          </a:prstGeom>
          <a:solidFill>
            <a:srgbClr val="E3543F"/>
          </a:solidFill>
          <a:ln>
            <a:solidFill>
              <a:srgbClr val="D2472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3D8D2006-7D18-6521-8E3A-4DAAC7FD7283}"/>
              </a:ext>
            </a:extLst>
          </p:cNvPr>
          <p:cNvSpPr>
            <a:spLocks noChangeAspect="1"/>
          </p:cNvSpPr>
          <p:nvPr/>
        </p:nvSpPr>
        <p:spPr>
          <a:xfrm>
            <a:off x="5548940" y="3977253"/>
            <a:ext cx="144000" cy="144000"/>
          </a:xfrm>
          <a:prstGeom prst="ellipse">
            <a:avLst/>
          </a:prstGeom>
          <a:solidFill>
            <a:srgbClr val="E3543F"/>
          </a:solidFill>
          <a:ln>
            <a:solidFill>
              <a:srgbClr val="D2472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5FCC2E44-4825-13CA-2154-FE4ED81C590B}"/>
              </a:ext>
            </a:extLst>
          </p:cNvPr>
          <p:cNvSpPr>
            <a:spLocks noChangeAspect="1"/>
          </p:cNvSpPr>
          <p:nvPr/>
        </p:nvSpPr>
        <p:spPr>
          <a:xfrm>
            <a:off x="5189051" y="3664210"/>
            <a:ext cx="144000" cy="144000"/>
          </a:xfrm>
          <a:prstGeom prst="ellipse">
            <a:avLst/>
          </a:prstGeom>
          <a:solidFill>
            <a:srgbClr val="E3543F"/>
          </a:solidFill>
          <a:ln>
            <a:solidFill>
              <a:srgbClr val="D2472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38AE51EF-0816-245B-4E3F-5103DCCFC2CB}"/>
              </a:ext>
            </a:extLst>
          </p:cNvPr>
          <p:cNvSpPr>
            <a:spLocks noChangeAspect="1"/>
          </p:cNvSpPr>
          <p:nvPr/>
        </p:nvSpPr>
        <p:spPr>
          <a:xfrm>
            <a:off x="5711255" y="3402411"/>
            <a:ext cx="144000" cy="144000"/>
          </a:xfrm>
          <a:prstGeom prst="ellipse">
            <a:avLst/>
          </a:prstGeom>
          <a:solidFill>
            <a:srgbClr val="E3543F"/>
          </a:solidFill>
          <a:ln>
            <a:solidFill>
              <a:srgbClr val="D2472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a:extLst>
              <a:ext uri="{FF2B5EF4-FFF2-40B4-BE49-F238E27FC236}">
                <a16:creationId xmlns:a16="http://schemas.microsoft.com/office/drawing/2014/main" id="{8C653FB8-489C-4FF6-8E7D-0D4F0933A219}"/>
              </a:ext>
            </a:extLst>
          </p:cNvPr>
          <p:cNvSpPr>
            <a:spLocks noChangeAspect="1"/>
          </p:cNvSpPr>
          <p:nvPr/>
        </p:nvSpPr>
        <p:spPr>
          <a:xfrm>
            <a:off x="5973912" y="3534678"/>
            <a:ext cx="144000" cy="144000"/>
          </a:xfrm>
          <a:prstGeom prst="ellipse">
            <a:avLst/>
          </a:prstGeom>
          <a:solidFill>
            <a:srgbClr val="E3543F"/>
          </a:solidFill>
          <a:ln>
            <a:solidFill>
              <a:srgbClr val="D2472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a:extLst>
              <a:ext uri="{FF2B5EF4-FFF2-40B4-BE49-F238E27FC236}">
                <a16:creationId xmlns:a16="http://schemas.microsoft.com/office/drawing/2014/main" id="{6E3EEF8C-688E-0216-E945-DDA30D890591}"/>
              </a:ext>
            </a:extLst>
          </p:cNvPr>
          <p:cNvSpPr>
            <a:spLocks noChangeAspect="1"/>
          </p:cNvSpPr>
          <p:nvPr/>
        </p:nvSpPr>
        <p:spPr>
          <a:xfrm>
            <a:off x="6249788" y="3335915"/>
            <a:ext cx="144000" cy="144000"/>
          </a:xfrm>
          <a:prstGeom prst="ellipse">
            <a:avLst/>
          </a:prstGeom>
          <a:solidFill>
            <a:srgbClr val="E3543F"/>
          </a:solidFill>
          <a:ln>
            <a:solidFill>
              <a:srgbClr val="D2472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a:extLst>
              <a:ext uri="{FF2B5EF4-FFF2-40B4-BE49-F238E27FC236}">
                <a16:creationId xmlns:a16="http://schemas.microsoft.com/office/drawing/2014/main" id="{5B630FF9-3761-694D-05F2-026EB61A442A}"/>
              </a:ext>
            </a:extLst>
          </p:cNvPr>
          <p:cNvSpPr>
            <a:spLocks noChangeAspect="1"/>
          </p:cNvSpPr>
          <p:nvPr/>
        </p:nvSpPr>
        <p:spPr>
          <a:xfrm>
            <a:off x="6788321" y="3250264"/>
            <a:ext cx="144000" cy="144000"/>
          </a:xfrm>
          <a:prstGeom prst="ellipse">
            <a:avLst/>
          </a:prstGeom>
          <a:solidFill>
            <a:srgbClr val="E3543F"/>
          </a:solidFill>
          <a:ln>
            <a:solidFill>
              <a:srgbClr val="D2472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a:extLst>
              <a:ext uri="{FF2B5EF4-FFF2-40B4-BE49-F238E27FC236}">
                <a16:creationId xmlns:a16="http://schemas.microsoft.com/office/drawing/2014/main" id="{0E649C28-6CFD-A73A-BDD1-AD98CF61C888}"/>
              </a:ext>
            </a:extLst>
          </p:cNvPr>
          <p:cNvSpPr>
            <a:spLocks noChangeAspect="1"/>
          </p:cNvSpPr>
          <p:nvPr/>
        </p:nvSpPr>
        <p:spPr>
          <a:xfrm>
            <a:off x="6788321" y="3606805"/>
            <a:ext cx="144000" cy="144000"/>
          </a:xfrm>
          <a:prstGeom prst="ellipse">
            <a:avLst/>
          </a:prstGeom>
          <a:solidFill>
            <a:srgbClr val="E3543F"/>
          </a:solidFill>
          <a:ln>
            <a:solidFill>
              <a:srgbClr val="D2472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4B2BAF49-935B-47AA-AA40-1A1FC1497C39}"/>
              </a:ext>
            </a:extLst>
          </p:cNvPr>
          <p:cNvSpPr>
            <a:spLocks noChangeAspect="1"/>
          </p:cNvSpPr>
          <p:nvPr/>
        </p:nvSpPr>
        <p:spPr>
          <a:xfrm>
            <a:off x="7371027" y="3006170"/>
            <a:ext cx="144000" cy="144000"/>
          </a:xfrm>
          <a:prstGeom prst="ellipse">
            <a:avLst/>
          </a:prstGeom>
          <a:solidFill>
            <a:srgbClr val="E3543F"/>
          </a:solidFill>
          <a:ln>
            <a:solidFill>
              <a:srgbClr val="D2472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a:extLst>
              <a:ext uri="{FF2B5EF4-FFF2-40B4-BE49-F238E27FC236}">
                <a16:creationId xmlns:a16="http://schemas.microsoft.com/office/drawing/2014/main" id="{3DEAAFEE-5771-EA63-A866-97F45565E02D}"/>
              </a:ext>
            </a:extLst>
          </p:cNvPr>
          <p:cNvSpPr>
            <a:spLocks noChangeAspect="1"/>
          </p:cNvSpPr>
          <p:nvPr/>
        </p:nvSpPr>
        <p:spPr>
          <a:xfrm>
            <a:off x="7371027" y="3474411"/>
            <a:ext cx="144000" cy="144000"/>
          </a:xfrm>
          <a:prstGeom prst="ellipse">
            <a:avLst/>
          </a:prstGeom>
          <a:solidFill>
            <a:srgbClr val="E3543F"/>
          </a:solidFill>
          <a:ln>
            <a:solidFill>
              <a:srgbClr val="D2472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Freeform 19">
            <a:extLst>
              <a:ext uri="{FF2B5EF4-FFF2-40B4-BE49-F238E27FC236}">
                <a16:creationId xmlns:a16="http://schemas.microsoft.com/office/drawing/2014/main" id="{01BB0599-3984-E01B-20CF-F70D2A71C55F}"/>
              </a:ext>
            </a:extLst>
          </p:cNvPr>
          <p:cNvSpPr/>
          <p:nvPr/>
        </p:nvSpPr>
        <p:spPr>
          <a:xfrm>
            <a:off x="4003636" y="3268257"/>
            <a:ext cx="3905026" cy="1990165"/>
          </a:xfrm>
          <a:custGeom>
            <a:avLst/>
            <a:gdLst>
              <a:gd name="connsiteX0" fmla="*/ 0 w 3905026"/>
              <a:gd name="connsiteY0" fmla="*/ 1990165 h 1990165"/>
              <a:gd name="connsiteX1" fmla="*/ 516367 w 3905026"/>
              <a:gd name="connsiteY1" fmla="*/ 1204857 h 1990165"/>
              <a:gd name="connsiteX2" fmla="*/ 1086523 w 3905026"/>
              <a:gd name="connsiteY2" fmla="*/ 720763 h 1990165"/>
              <a:gd name="connsiteX3" fmla="*/ 2194560 w 3905026"/>
              <a:gd name="connsiteY3" fmla="*/ 279699 h 1990165"/>
              <a:gd name="connsiteX4" fmla="*/ 3238052 w 3905026"/>
              <a:gd name="connsiteY4" fmla="*/ 64546 h 1990165"/>
              <a:gd name="connsiteX5" fmla="*/ 3905026 w 3905026"/>
              <a:gd name="connsiteY5" fmla="*/ 0 h 1990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905026" h="1990165">
                <a:moveTo>
                  <a:pt x="0" y="1990165"/>
                </a:moveTo>
                <a:cubicBezTo>
                  <a:pt x="167640" y="1703294"/>
                  <a:pt x="335280" y="1416424"/>
                  <a:pt x="516367" y="1204857"/>
                </a:cubicBezTo>
                <a:cubicBezTo>
                  <a:pt x="697454" y="993290"/>
                  <a:pt x="806824" y="874956"/>
                  <a:pt x="1086523" y="720763"/>
                </a:cubicBezTo>
                <a:cubicBezTo>
                  <a:pt x="1366222" y="566570"/>
                  <a:pt x="1835972" y="389068"/>
                  <a:pt x="2194560" y="279699"/>
                </a:cubicBezTo>
                <a:cubicBezTo>
                  <a:pt x="2553148" y="170330"/>
                  <a:pt x="2952974" y="111163"/>
                  <a:pt x="3238052" y="64546"/>
                </a:cubicBezTo>
                <a:cubicBezTo>
                  <a:pt x="3523130" y="17929"/>
                  <a:pt x="3714078" y="8964"/>
                  <a:pt x="3905026" y="0"/>
                </a:cubicBezTo>
              </a:path>
            </a:pathLst>
          </a:custGeom>
          <a:noFill/>
          <a:ln w="47625">
            <a:solidFill>
              <a:srgbClr val="D2472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754135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FE2900-E9F1-A65C-1164-9811B74139E8}"/>
              </a:ext>
            </a:extLst>
          </p:cNvPr>
          <p:cNvSpPr>
            <a:spLocks noGrp="1"/>
          </p:cNvSpPr>
          <p:nvPr>
            <p:ph type="title"/>
          </p:nvPr>
        </p:nvSpPr>
        <p:spPr/>
        <p:txBody>
          <a:bodyPr/>
          <a:lstStyle/>
          <a:p>
            <a:r>
              <a:rPr lang="en-US" dirty="0"/>
              <a:t>Stressors, Biodiversity &amp; Ecosystem Functioning Short course</a:t>
            </a:r>
          </a:p>
        </p:txBody>
      </p:sp>
      <p:sp>
        <p:nvSpPr>
          <p:cNvPr id="3" name="Content Placeholder 2">
            <a:extLst>
              <a:ext uri="{FF2B5EF4-FFF2-40B4-BE49-F238E27FC236}">
                <a16:creationId xmlns:a16="http://schemas.microsoft.com/office/drawing/2014/main" id="{8C6E90E5-A2EA-AEC1-3E10-82071A9F8AC1}"/>
              </a:ext>
            </a:extLst>
          </p:cNvPr>
          <p:cNvSpPr>
            <a:spLocks noGrp="1"/>
          </p:cNvSpPr>
          <p:nvPr>
            <p:ph idx="1"/>
          </p:nvPr>
        </p:nvSpPr>
        <p:spPr/>
        <p:txBody>
          <a:bodyPr>
            <a:normAutofit fontScale="92500"/>
          </a:bodyPr>
          <a:lstStyle/>
          <a:p>
            <a:r>
              <a:rPr lang="en-US" dirty="0"/>
              <a:t>4 + 1 days of instruction.</a:t>
            </a:r>
          </a:p>
          <a:p>
            <a:r>
              <a:rPr lang="en-US" dirty="0"/>
              <a:t>Three sessions per day for everyone, and an additional afternoon meeting for people working on additional project : </a:t>
            </a:r>
          </a:p>
          <a:p>
            <a:r>
              <a:rPr lang="en-US" dirty="0"/>
              <a:t>1) 9:30-11:00; 2) 11:30-13:00; 3) 14:00 – 15:00; 4) 15:30 – 17:00 (for subgroup working on project)</a:t>
            </a:r>
          </a:p>
          <a:p>
            <a:r>
              <a:rPr lang="en-US" dirty="0"/>
              <a:t>With such a large group, the course will be lecture based, with opportunities for group discussion and question &amp; answer.</a:t>
            </a:r>
          </a:p>
          <a:p>
            <a:r>
              <a:rPr lang="en-US" dirty="0"/>
              <a:t>A subgroup of 20 students will be selected for participate in final session each day and on the fifth day.</a:t>
            </a:r>
          </a:p>
        </p:txBody>
      </p:sp>
    </p:spTree>
    <p:extLst>
      <p:ext uri="{BB962C8B-B14F-4D97-AF65-F5344CB8AC3E}">
        <p14:creationId xmlns:p14="http://schemas.microsoft.com/office/powerpoint/2010/main" val="13960168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6121ECB-B3DB-ED08-82D3-630817CC88F7}"/>
              </a:ext>
            </a:extLst>
          </p:cNvPr>
          <p:cNvSpPr>
            <a:spLocks noGrp="1"/>
          </p:cNvSpPr>
          <p:nvPr>
            <p:ph type="title"/>
          </p:nvPr>
        </p:nvSpPr>
        <p:spPr>
          <a:xfrm>
            <a:off x="198634" y="0"/>
            <a:ext cx="10515600" cy="1325563"/>
          </a:xfrm>
        </p:spPr>
        <p:txBody>
          <a:bodyPr/>
          <a:lstStyle/>
          <a:p>
            <a:r>
              <a:rPr lang="en-US" dirty="0"/>
              <a:t>Schedule</a:t>
            </a:r>
          </a:p>
        </p:txBody>
      </p:sp>
      <p:sp>
        <p:nvSpPr>
          <p:cNvPr id="7" name="TextBox 6">
            <a:extLst>
              <a:ext uri="{FF2B5EF4-FFF2-40B4-BE49-F238E27FC236}">
                <a16:creationId xmlns:a16="http://schemas.microsoft.com/office/drawing/2014/main" id="{6DC93C7B-FED4-9454-6CE1-F1221CDB9727}"/>
              </a:ext>
            </a:extLst>
          </p:cNvPr>
          <p:cNvSpPr txBox="1"/>
          <p:nvPr/>
        </p:nvSpPr>
        <p:spPr>
          <a:xfrm>
            <a:off x="141270" y="1414814"/>
            <a:ext cx="6097712" cy="2031325"/>
          </a:xfrm>
          <a:prstGeom prst="rect">
            <a:avLst/>
          </a:prstGeom>
          <a:noFill/>
        </p:spPr>
        <p:txBody>
          <a:bodyPr wrap="square">
            <a:spAutoFit/>
          </a:bodyPr>
          <a:lstStyle/>
          <a:p>
            <a:r>
              <a:rPr lang="en-CA" sz="18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Day 1: The basics of biodiversity and ecosystem functioning (BEF) and anthropogenic stressors</a:t>
            </a:r>
          </a:p>
          <a:p>
            <a:pPr marL="342900" lvl="0" indent="-342900">
              <a:buFont typeface="+mj-lt"/>
              <a:buAutoNum type="romanLcParenR"/>
            </a:pPr>
            <a:r>
              <a:rPr lang="en-CA" sz="18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The history of BEF research, motivations, questions, conflicts</a:t>
            </a:r>
          </a:p>
          <a:p>
            <a:pPr marL="342900" lvl="0" indent="-342900">
              <a:buFont typeface="+mj-lt"/>
              <a:buAutoNum type="romanLcParenR"/>
            </a:pPr>
            <a:r>
              <a:rPr lang="en-CA" sz="18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Background of stressor impacts on biodiversity</a:t>
            </a:r>
          </a:p>
          <a:p>
            <a:pPr marL="342900" lvl="0" indent="-342900">
              <a:buFont typeface="+mj-lt"/>
              <a:buAutoNum type="romanLcParenR"/>
            </a:pPr>
            <a:r>
              <a:rPr lang="en-CA" sz="18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Systematic review design</a:t>
            </a:r>
          </a:p>
          <a:p>
            <a:pPr marL="342900" lvl="0" indent="-342900">
              <a:buFont typeface="+mj-lt"/>
              <a:buAutoNum type="romanLcParenR"/>
            </a:pPr>
            <a:r>
              <a:rPr lang="en-CA" sz="18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Develop questions and key words</a:t>
            </a:r>
            <a:r>
              <a:rPr lang="en-CA" dirty="0">
                <a:solidFill>
                  <a:schemeClr val="bg1"/>
                </a:solidFill>
                <a:latin typeface="Calibri" panose="020F0502020204030204" pitchFamily="34" charset="0"/>
                <a:ea typeface="Calibri" panose="020F0502020204030204" pitchFamily="34" charset="0"/>
                <a:cs typeface="Times New Roman" panose="02020603050405020304" pitchFamily="18" charset="0"/>
              </a:rPr>
              <a:t> </a:t>
            </a:r>
            <a:r>
              <a:rPr lang="en-CA" sz="18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(subgroup)</a:t>
            </a:r>
            <a:r>
              <a:rPr lang="en-CA" b="1" dirty="0">
                <a:solidFill>
                  <a:schemeClr val="bg1"/>
                </a:solidFill>
                <a:latin typeface="Calibri" panose="020F0502020204030204" pitchFamily="34" charset="0"/>
                <a:ea typeface="Calibri" panose="020F0502020204030204" pitchFamily="34" charset="0"/>
                <a:cs typeface="Times New Roman" panose="02020603050405020304" pitchFamily="18" charset="0"/>
              </a:rPr>
              <a:t>.</a:t>
            </a:r>
            <a:r>
              <a:rPr lang="en-CA" sz="18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a:t>
            </a:r>
          </a:p>
        </p:txBody>
      </p:sp>
      <p:sp>
        <p:nvSpPr>
          <p:cNvPr id="15" name="TextBox 14">
            <a:extLst>
              <a:ext uri="{FF2B5EF4-FFF2-40B4-BE49-F238E27FC236}">
                <a16:creationId xmlns:a16="http://schemas.microsoft.com/office/drawing/2014/main" id="{44C3512C-21A6-EA3B-1683-8367774A880D}"/>
              </a:ext>
            </a:extLst>
          </p:cNvPr>
          <p:cNvSpPr txBox="1"/>
          <p:nvPr/>
        </p:nvSpPr>
        <p:spPr>
          <a:xfrm>
            <a:off x="6238982" y="4734176"/>
            <a:ext cx="5221840" cy="923330"/>
          </a:xfrm>
          <a:prstGeom prst="rect">
            <a:avLst/>
          </a:prstGeom>
          <a:noFill/>
        </p:spPr>
        <p:txBody>
          <a:bodyPr wrap="square">
            <a:spAutoFit/>
          </a:bodyPr>
          <a:lstStyle/>
          <a:p>
            <a:r>
              <a:rPr lang="en-CA" sz="18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Day 5 </a:t>
            </a:r>
            <a:r>
              <a:rPr lang="en-CA" sz="18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(subgroup)</a:t>
            </a:r>
            <a:r>
              <a:rPr lang="en-CA" sz="18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Groups wanting to push forward with review meta-analysis will meet to carry out tasks and develop plan.</a:t>
            </a:r>
          </a:p>
        </p:txBody>
      </p:sp>
      <p:sp>
        <p:nvSpPr>
          <p:cNvPr id="3" name="TextBox 2">
            <a:extLst>
              <a:ext uri="{FF2B5EF4-FFF2-40B4-BE49-F238E27FC236}">
                <a16:creationId xmlns:a16="http://schemas.microsoft.com/office/drawing/2014/main" id="{CC61967B-B7D3-AA66-4F09-AB82603CCF86}"/>
              </a:ext>
            </a:extLst>
          </p:cNvPr>
          <p:cNvSpPr txBox="1"/>
          <p:nvPr/>
        </p:nvSpPr>
        <p:spPr>
          <a:xfrm>
            <a:off x="198634" y="3749268"/>
            <a:ext cx="6210300" cy="2031325"/>
          </a:xfrm>
          <a:prstGeom prst="rect">
            <a:avLst/>
          </a:prstGeom>
          <a:noFill/>
        </p:spPr>
        <p:txBody>
          <a:bodyPr wrap="square">
            <a:spAutoFit/>
          </a:bodyPr>
          <a:lstStyle/>
          <a:p>
            <a:r>
              <a:rPr lang="en-CA" sz="18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Day 2: BEF analyses and meta-analyses</a:t>
            </a:r>
          </a:p>
          <a:p>
            <a:pPr marL="342900" lvl="0" indent="-342900">
              <a:buFont typeface="+mj-lt"/>
              <a:buAutoNum type="romanLcParenR"/>
            </a:pPr>
            <a:r>
              <a:rPr lang="en-CA" sz="18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Measuring biodiversity</a:t>
            </a:r>
          </a:p>
          <a:p>
            <a:pPr marL="342900" lvl="0" indent="-342900">
              <a:buFont typeface="+mj-lt"/>
              <a:buAutoNum type="romanLcParenR"/>
            </a:pPr>
            <a:r>
              <a:rPr lang="en-CA" sz="18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Analyzing BEF experiments: measuring selection and complementarity</a:t>
            </a:r>
          </a:p>
          <a:p>
            <a:pPr marL="342900" lvl="0" indent="-342900">
              <a:buFont typeface="+mj-lt"/>
              <a:buAutoNum type="romanLcParenR"/>
            </a:pPr>
            <a:r>
              <a:rPr lang="en-CA" sz="18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BEF experiments: design and outcomes; How do different biodiversity measures compare?</a:t>
            </a:r>
          </a:p>
          <a:p>
            <a:pPr marL="342900" lvl="0" indent="-342900">
              <a:buFont typeface="+mj-lt"/>
              <a:buAutoNum type="romanLcParenR"/>
            </a:pPr>
            <a:r>
              <a:rPr lang="en-CA" sz="18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Further develop questions and review strategies (</a:t>
            </a:r>
            <a:r>
              <a:rPr lang="en-CA" sz="18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subgroup)</a:t>
            </a:r>
            <a:endParaRPr lang="en-CA" sz="18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TextBox 5">
            <a:extLst>
              <a:ext uri="{FF2B5EF4-FFF2-40B4-BE49-F238E27FC236}">
                <a16:creationId xmlns:a16="http://schemas.microsoft.com/office/drawing/2014/main" id="{E16DCEE7-93C6-89C7-BD77-BC1E8C6A571C}"/>
              </a:ext>
            </a:extLst>
          </p:cNvPr>
          <p:cNvSpPr txBox="1"/>
          <p:nvPr/>
        </p:nvSpPr>
        <p:spPr>
          <a:xfrm>
            <a:off x="6096000" y="1077407"/>
            <a:ext cx="5954730" cy="1754326"/>
          </a:xfrm>
          <a:prstGeom prst="rect">
            <a:avLst/>
          </a:prstGeom>
          <a:noFill/>
        </p:spPr>
        <p:txBody>
          <a:bodyPr wrap="square">
            <a:spAutoFit/>
          </a:bodyPr>
          <a:lstStyle/>
          <a:p>
            <a:r>
              <a:rPr lang="en-CA" sz="18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Day 3: Data synthesis</a:t>
            </a:r>
          </a:p>
          <a:p>
            <a:pPr marL="342900" lvl="0" indent="-342900">
              <a:buFont typeface="+mj-lt"/>
              <a:buAutoNum type="romanLcParenR"/>
            </a:pPr>
            <a:r>
              <a:rPr lang="en-CA" sz="18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Synthesizing stressors: Reviews and meta-analyses</a:t>
            </a:r>
          </a:p>
          <a:p>
            <a:pPr marL="342900" lvl="0" indent="-342900">
              <a:buFont typeface="+mj-lt"/>
              <a:buAutoNum type="romanLcParenR"/>
            </a:pPr>
            <a:r>
              <a:rPr lang="en-CA" sz="18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Synthesizing BEF: Reviews and meta-analyses</a:t>
            </a:r>
          </a:p>
          <a:p>
            <a:pPr marL="342900" lvl="0" indent="-342900">
              <a:buFont typeface="+mj-lt"/>
              <a:buAutoNum type="romanLcParenR"/>
            </a:pPr>
            <a:r>
              <a:rPr lang="en-CA" sz="18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Building conceptual models/frameworks for stressor effects on BEF</a:t>
            </a:r>
          </a:p>
          <a:p>
            <a:r>
              <a:rPr lang="en-CA" sz="18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iv) Refine search strings, collect evidence (</a:t>
            </a:r>
            <a:r>
              <a:rPr lang="en-CA" sz="18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subgroup)</a:t>
            </a:r>
            <a:endParaRPr lang="en-US" dirty="0">
              <a:solidFill>
                <a:schemeClr val="bg1"/>
              </a:solidFill>
            </a:endParaRPr>
          </a:p>
        </p:txBody>
      </p:sp>
      <p:sp>
        <p:nvSpPr>
          <p:cNvPr id="9" name="TextBox 8">
            <a:extLst>
              <a:ext uri="{FF2B5EF4-FFF2-40B4-BE49-F238E27FC236}">
                <a16:creationId xmlns:a16="http://schemas.microsoft.com/office/drawing/2014/main" id="{D8118A83-5B5C-85EE-C8EF-B9959E9CA6A4}"/>
              </a:ext>
            </a:extLst>
          </p:cNvPr>
          <p:cNvSpPr txBox="1"/>
          <p:nvPr/>
        </p:nvSpPr>
        <p:spPr>
          <a:xfrm>
            <a:off x="6026711" y="2939478"/>
            <a:ext cx="6123214" cy="1754326"/>
          </a:xfrm>
          <a:prstGeom prst="rect">
            <a:avLst/>
          </a:prstGeom>
          <a:noFill/>
        </p:spPr>
        <p:txBody>
          <a:bodyPr wrap="square">
            <a:spAutoFit/>
          </a:bodyPr>
          <a:lstStyle/>
          <a:p>
            <a:r>
              <a:rPr lang="en-CA" sz="18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Day 4: How stressors impact BEF</a:t>
            </a:r>
          </a:p>
          <a:p>
            <a:pPr marL="342900" lvl="0" indent="-342900">
              <a:buFont typeface="+mj-lt"/>
              <a:buAutoNum type="romanLcParenR"/>
            </a:pPr>
            <a:r>
              <a:rPr lang="en-CA" sz="18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Stressor impacts on BEF relationships: theory and evidence</a:t>
            </a:r>
          </a:p>
          <a:p>
            <a:pPr marL="342900" lvl="0" indent="-342900">
              <a:buFont typeface="+mj-lt"/>
              <a:buAutoNum type="romanLcParenR"/>
            </a:pPr>
            <a:r>
              <a:rPr lang="en-CA" sz="18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Building conceptual models/frameworks for stressor effects on BEF</a:t>
            </a:r>
          </a:p>
          <a:p>
            <a:pPr marL="342900" lvl="0" indent="-342900">
              <a:buFont typeface="+mj-lt"/>
              <a:buAutoNum type="romanLcParenR"/>
            </a:pPr>
            <a:r>
              <a:rPr lang="en-CA" sz="18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Why BEF research might not </a:t>
            </a:r>
            <a:r>
              <a:rPr lang="en-CA" sz="180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be valuable</a:t>
            </a:r>
            <a:endParaRPr lang="en-CA" sz="18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Font typeface="+mj-lt"/>
              <a:buAutoNum type="romanLcParenR"/>
            </a:pPr>
            <a:r>
              <a:rPr lang="en-CA" sz="18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Refine search strings, collect evidence (</a:t>
            </a:r>
            <a:r>
              <a:rPr lang="en-CA" sz="18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subgroup)</a:t>
            </a:r>
            <a:endParaRPr lang="en-CA" sz="18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4488858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dissolv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dissolve">
                                      <p:cBhvr>
                                        <p:cTn id="1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26FA0F9-E85D-C24D-1DAD-D886FAA09D58}"/>
              </a:ext>
            </a:extLst>
          </p:cNvPr>
          <p:cNvSpPr>
            <a:spLocks noGrp="1"/>
          </p:cNvSpPr>
          <p:nvPr>
            <p:ph idx="1"/>
          </p:nvPr>
        </p:nvSpPr>
        <p:spPr>
          <a:xfrm>
            <a:off x="5420299" y="2588963"/>
            <a:ext cx="6510967" cy="3587999"/>
          </a:xfrm>
        </p:spPr>
        <p:txBody>
          <a:bodyPr>
            <a:normAutofit/>
          </a:bodyPr>
          <a:lstStyle/>
          <a:p>
            <a:pPr marL="0" indent="0">
              <a:buNone/>
            </a:pPr>
            <a:r>
              <a:rPr lang="en-US" sz="2400" dirty="0">
                <a:hlinkClick r:id="rId2"/>
              </a:rPr>
              <a:t>https://cubes-labs.com/sbef-short-course-material/</a:t>
            </a:r>
            <a:endParaRPr lang="en-US" sz="2400" dirty="0"/>
          </a:p>
          <a:p>
            <a:pPr marL="0" indent="0">
              <a:buNone/>
            </a:pPr>
            <a:endParaRPr lang="en-US" sz="2400" dirty="0"/>
          </a:p>
        </p:txBody>
      </p:sp>
      <p:sp>
        <p:nvSpPr>
          <p:cNvPr id="3" name="Title 2">
            <a:extLst>
              <a:ext uri="{FF2B5EF4-FFF2-40B4-BE49-F238E27FC236}">
                <a16:creationId xmlns:a16="http://schemas.microsoft.com/office/drawing/2014/main" id="{385639F2-BAA4-99C8-1D27-BD633170D692}"/>
              </a:ext>
            </a:extLst>
          </p:cNvPr>
          <p:cNvSpPr>
            <a:spLocks noGrp="1"/>
          </p:cNvSpPr>
          <p:nvPr>
            <p:ph type="title"/>
          </p:nvPr>
        </p:nvSpPr>
        <p:spPr/>
        <p:txBody>
          <a:bodyPr/>
          <a:lstStyle/>
          <a:p>
            <a:r>
              <a:rPr lang="en-US" dirty="0"/>
              <a:t>Source for readings and links</a:t>
            </a:r>
          </a:p>
        </p:txBody>
      </p:sp>
    </p:spTree>
    <p:extLst>
      <p:ext uri="{BB962C8B-B14F-4D97-AF65-F5344CB8AC3E}">
        <p14:creationId xmlns:p14="http://schemas.microsoft.com/office/powerpoint/2010/main" val="22847126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E6EA89-7E94-9E1A-A80E-C10FFA763107}"/>
              </a:ext>
            </a:extLst>
          </p:cNvPr>
          <p:cNvSpPr>
            <a:spLocks noGrp="1"/>
          </p:cNvSpPr>
          <p:nvPr>
            <p:ph type="title"/>
          </p:nvPr>
        </p:nvSpPr>
        <p:spPr/>
        <p:txBody>
          <a:bodyPr/>
          <a:lstStyle/>
          <a:p>
            <a:r>
              <a:rPr lang="en-US" dirty="0"/>
              <a:t>Common terms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0A9A091C-7685-8064-1191-33536B2299CC}"/>
                  </a:ext>
                </a:extLst>
              </p:cNvPr>
              <p:cNvSpPr>
                <a:spLocks noGrp="1"/>
              </p:cNvSpPr>
              <p:nvPr>
                <p:ph idx="1"/>
              </p:nvPr>
            </p:nvSpPr>
            <p:spPr/>
            <p:txBody>
              <a:bodyPr>
                <a:normAutofit fontScale="92500" lnSpcReduction="10000"/>
              </a:bodyPr>
              <a:lstStyle/>
              <a:p>
                <a:r>
                  <a:rPr lang="en-US" dirty="0"/>
                  <a:t>Biodiversity, diversity, richness, number of species</a:t>
                </a:r>
              </a:p>
              <a:p>
                <a:r>
                  <a:rPr lang="en-US" dirty="0"/>
                  <a:t>Biodiversity &amp; ecosystem function (BEF)</a:t>
                </a:r>
              </a:p>
              <a:p>
                <a:r>
                  <a:rPr lang="en-US" dirty="0"/>
                  <a:t>Multifunctionality (MF)</a:t>
                </a:r>
              </a:p>
              <a:p>
                <a:r>
                  <a:rPr lang="en-US" dirty="0"/>
                  <a:t>Stressors, anthropogenic impacts, global change drivers</a:t>
                </a:r>
              </a:p>
              <a:p>
                <a:r>
                  <a:rPr lang="en-US" dirty="0"/>
                  <a:t>Stressor effects on BEF (</a:t>
                </a:r>
                <a:r>
                  <a:rPr lang="en-US" dirty="0" err="1"/>
                  <a:t>sBEF</a:t>
                </a:r>
                <a:r>
                  <a:rPr lang="en-US" dirty="0"/>
                  <a:t>)</a:t>
                </a:r>
              </a:p>
              <a:p>
                <a:r>
                  <a:rPr lang="en-US" dirty="0"/>
                  <a:t>Phylogenetic diversity (PD)</a:t>
                </a:r>
              </a:p>
              <a:p>
                <a:r>
                  <a:rPr lang="en-US" dirty="0"/>
                  <a:t>Functional diversity (FD)</a:t>
                </a:r>
              </a:p>
              <a:p>
                <a:r>
                  <a:rPr lang="en-US" dirty="0"/>
                  <a:t>Fitness, niche, resource use/overlap/differences</a:t>
                </a:r>
              </a:p>
              <a:p>
                <a:r>
                  <a:rPr lang="en-US" dirty="0"/>
                  <a:t>Biodiversity effect (</a:t>
                </a:r>
                <a14:m>
                  <m:oMath xmlns:m="http://schemas.openxmlformats.org/officeDocument/2006/math">
                    <m:r>
                      <a:rPr lang="en-US" i="1" smtClean="0">
                        <a:latin typeface="Cambria Math" panose="02040503050406030204" pitchFamily="18" charset="0"/>
                        <a:ea typeface="Cambria Math" panose="02040503050406030204" pitchFamily="18" charset="0"/>
                      </a:rPr>
                      <m:t>∆</m:t>
                    </m:r>
                    <m:r>
                      <a:rPr lang="en-CA" b="0" i="1" smtClean="0">
                        <a:latin typeface="Cambria Math" panose="02040503050406030204" pitchFamily="18" charset="0"/>
                        <a:ea typeface="Cambria Math" panose="02040503050406030204" pitchFamily="18" charset="0"/>
                      </a:rPr>
                      <m:t>𝑌</m:t>
                    </m:r>
                  </m:oMath>
                </a14:m>
                <a:r>
                  <a:rPr lang="en-US" dirty="0"/>
                  <a:t>), complementarity effect, selection effect.</a:t>
                </a:r>
              </a:p>
              <a:p>
                <a:endParaRPr lang="en-US" dirty="0"/>
              </a:p>
            </p:txBody>
          </p:sp>
        </mc:Choice>
        <mc:Fallback xmlns="">
          <p:sp>
            <p:nvSpPr>
              <p:cNvPr id="3" name="Content Placeholder 2">
                <a:extLst>
                  <a:ext uri="{FF2B5EF4-FFF2-40B4-BE49-F238E27FC236}">
                    <a16:creationId xmlns:a16="http://schemas.microsoft.com/office/drawing/2014/main" id="{0A9A091C-7685-8064-1191-33536B2299CC}"/>
                  </a:ext>
                </a:extLst>
              </p:cNvPr>
              <p:cNvSpPr>
                <a:spLocks noGrp="1" noRot="1" noChangeAspect="1" noMove="1" noResize="1" noEditPoints="1" noAdjustHandles="1" noChangeArrowheads="1" noChangeShapeType="1" noTextEdit="1"/>
              </p:cNvSpPr>
              <p:nvPr>
                <p:ph idx="1"/>
              </p:nvPr>
            </p:nvSpPr>
            <p:spPr>
              <a:blipFill>
                <a:blip r:embed="rId2"/>
                <a:stretch>
                  <a:fillRect l="-965" t="-2616" b="-2035"/>
                </a:stretch>
              </a:blipFill>
            </p:spPr>
            <p:txBody>
              <a:bodyPr/>
              <a:lstStyle/>
              <a:p>
                <a:r>
                  <a:rPr lang="en-US">
                    <a:noFill/>
                  </a:rPr>
                  <a:t> </a:t>
                </a:r>
              </a:p>
            </p:txBody>
          </p:sp>
        </mc:Fallback>
      </mc:AlternateContent>
    </p:spTree>
    <p:extLst>
      <p:ext uri="{BB962C8B-B14F-4D97-AF65-F5344CB8AC3E}">
        <p14:creationId xmlns:p14="http://schemas.microsoft.com/office/powerpoint/2010/main" val="4872904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ssolv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dissolv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dissolve">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dissolve">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9" presetClass="entr" presetSubtype="0" fill="hold" grpId="0"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dissolve">
                                      <p:cBhvr>
                                        <p:cTn id="42" dur="500"/>
                                        <p:tgtEl>
                                          <p:spTgt spid="3">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9" presetClass="entr" presetSubtype="0" fill="hold" grpId="0" nodeType="click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Effect transition="in" filter="dissolve">
                                      <p:cBhvr>
                                        <p:cTn id="47"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24D194E-64DB-6A4E-1CDB-67EA9F17D242}"/>
              </a:ext>
            </a:extLst>
          </p:cNvPr>
          <p:cNvSpPr>
            <a:spLocks noGrp="1"/>
          </p:cNvSpPr>
          <p:nvPr>
            <p:ph idx="1"/>
          </p:nvPr>
        </p:nvSpPr>
        <p:spPr/>
        <p:txBody>
          <a:bodyPr/>
          <a:lstStyle/>
          <a:p>
            <a:endParaRPr lang="en-US"/>
          </a:p>
        </p:txBody>
      </p:sp>
      <p:pic>
        <p:nvPicPr>
          <p:cNvPr id="117" name="11235388_10155922540805624_4616965114866570440_n.jpg" descr="11235388_10155922540805624_4616965114866570440_n.jpg"/>
          <p:cNvPicPr>
            <a:picLocks noChangeAspect="1"/>
          </p:cNvPicPr>
          <p:nvPr/>
        </p:nvPicPr>
        <p:blipFill rotWithShape="1">
          <a:blip r:embed="rId2"/>
          <a:srcRect l="9814" r="37247"/>
          <a:stretch/>
        </p:blipFill>
        <p:spPr>
          <a:xfrm>
            <a:off x="3168502" y="0"/>
            <a:ext cx="9023497" cy="6858000"/>
          </a:xfrm>
          <a:prstGeom prst="rect">
            <a:avLst/>
          </a:prstGeom>
          <a:ln w="12700">
            <a:miter lim="400000"/>
          </a:ln>
        </p:spPr>
      </p:pic>
      <p:sp>
        <p:nvSpPr>
          <p:cNvPr id="3" name="Oval 2">
            <a:extLst>
              <a:ext uri="{FF2B5EF4-FFF2-40B4-BE49-F238E27FC236}">
                <a16:creationId xmlns:a16="http://schemas.microsoft.com/office/drawing/2014/main" id="{08E82201-2C4E-7A64-AA66-C36C42418B91}"/>
              </a:ext>
            </a:extLst>
          </p:cNvPr>
          <p:cNvSpPr>
            <a:spLocks noChangeAspect="1"/>
          </p:cNvSpPr>
          <p:nvPr/>
        </p:nvSpPr>
        <p:spPr>
          <a:xfrm>
            <a:off x="493191" y="1217236"/>
            <a:ext cx="4752000" cy="4752000"/>
          </a:xfrm>
          <a:prstGeom prst="ellipse">
            <a:avLst/>
          </a:prstGeom>
          <a:solidFill>
            <a:srgbClr val="6EA494"/>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 name="From causes to consequences of diversity"/>
          <p:cNvSpPr txBox="1">
            <a:spLocks noGrp="1"/>
          </p:cNvSpPr>
          <p:nvPr>
            <p:ph type="title"/>
          </p:nvPr>
        </p:nvSpPr>
        <p:spPr>
          <a:prstGeom prst="rect">
            <a:avLst/>
          </a:prstGeom>
        </p:spPr>
        <p:txBody>
          <a:bodyPr>
            <a:normAutofit fontScale="90000"/>
          </a:bodyPr>
          <a:lstStyle>
            <a:lvl1pPr defTabSz="443484">
              <a:defRPr sz="3783"/>
            </a:lvl1pPr>
          </a:lstStyle>
          <a:p>
            <a:r>
              <a:rPr dirty="0"/>
              <a:t>From causes to consequences of diversity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 name="From causes to consequences of diversity"/>
          <p:cNvSpPr txBox="1">
            <a:spLocks noGrp="1"/>
          </p:cNvSpPr>
          <p:nvPr>
            <p:ph type="title"/>
          </p:nvPr>
        </p:nvSpPr>
        <p:spPr>
          <a:prstGeom prst="rect">
            <a:avLst/>
          </a:prstGeom>
        </p:spPr>
        <p:txBody>
          <a:bodyPr/>
          <a:lstStyle>
            <a:lvl1pPr defTabSz="443484">
              <a:defRPr sz="3783"/>
            </a:lvl1pPr>
          </a:lstStyle>
          <a:p>
            <a:r>
              <a:t>From causes to consequences of diversity</a:t>
            </a:r>
          </a:p>
        </p:txBody>
      </p:sp>
      <p:sp>
        <p:nvSpPr>
          <p:cNvPr id="2" name="Content Placeholder 1">
            <a:extLst>
              <a:ext uri="{FF2B5EF4-FFF2-40B4-BE49-F238E27FC236}">
                <a16:creationId xmlns:a16="http://schemas.microsoft.com/office/drawing/2014/main" id="{2BE2F8FA-ABCA-98F5-9E46-76FC00E57DEE}"/>
              </a:ext>
            </a:extLst>
          </p:cNvPr>
          <p:cNvSpPr>
            <a:spLocks noGrp="1"/>
          </p:cNvSpPr>
          <p:nvPr>
            <p:ph idx="1"/>
          </p:nvPr>
        </p:nvSpPr>
        <p:spPr/>
        <p:txBody>
          <a:bodyPr/>
          <a:lstStyle/>
          <a:p>
            <a:endParaRPr lang="en-US"/>
          </a:p>
        </p:txBody>
      </p:sp>
      <p:pic>
        <p:nvPicPr>
          <p:cNvPr id="117" name="11235388_10155922540805624_4616965114866570440_n.jpg" descr="11235388_10155922540805624_4616965114866570440_n.jpg"/>
          <p:cNvPicPr>
            <a:picLocks noChangeAspect="1"/>
          </p:cNvPicPr>
          <p:nvPr/>
        </p:nvPicPr>
        <p:blipFill>
          <a:blip r:embed="rId2">
            <a:alphaModFix amt="50000"/>
          </a:blip>
          <a:stretch>
            <a:fillRect/>
          </a:stretch>
        </p:blipFill>
        <p:spPr>
          <a:xfrm>
            <a:off x="1524000" y="1871037"/>
            <a:ext cx="9144000" cy="3705226"/>
          </a:xfrm>
          <a:prstGeom prst="rect">
            <a:avLst/>
          </a:prstGeom>
          <a:ln w="12700">
            <a:miter lim="400000"/>
          </a:ln>
        </p:spPr>
      </p:pic>
      <p:grpSp>
        <p:nvGrpSpPr>
          <p:cNvPr id="124" name="Group"/>
          <p:cNvGrpSpPr/>
          <p:nvPr/>
        </p:nvGrpSpPr>
        <p:grpSpPr>
          <a:xfrm>
            <a:off x="6635015" y="2831768"/>
            <a:ext cx="693057" cy="1721383"/>
            <a:chOff x="0" y="0"/>
            <a:chExt cx="693056" cy="1721382"/>
          </a:xfrm>
          <a:solidFill>
            <a:srgbClr val="718B3B"/>
          </a:solidFill>
        </p:grpSpPr>
        <p:sp>
          <p:nvSpPr>
            <p:cNvPr id="119" name="Shape"/>
            <p:cNvSpPr/>
            <p:nvPr/>
          </p:nvSpPr>
          <p:spPr>
            <a:xfrm>
              <a:off x="415279" y="408056"/>
              <a:ext cx="277778" cy="1313327"/>
            </a:xfrm>
            <a:custGeom>
              <a:avLst/>
              <a:gdLst/>
              <a:ahLst/>
              <a:cxnLst>
                <a:cxn ang="0">
                  <a:pos x="wd2" y="hd2"/>
                </a:cxn>
                <a:cxn ang="5400000">
                  <a:pos x="wd2" y="hd2"/>
                </a:cxn>
                <a:cxn ang="10800000">
                  <a:pos x="wd2" y="hd2"/>
                </a:cxn>
                <a:cxn ang="16200000">
                  <a:pos x="wd2" y="hd2"/>
                </a:cxn>
              </a:cxnLst>
              <a:rect l="0" t="0" r="r" b="b"/>
              <a:pathLst>
                <a:path w="21494" h="21413" extrusionOk="0">
                  <a:moveTo>
                    <a:pt x="34" y="21412"/>
                  </a:moveTo>
                  <a:cubicBezTo>
                    <a:pt x="-106" y="21478"/>
                    <a:pt x="216" y="18876"/>
                    <a:pt x="455" y="17609"/>
                  </a:cubicBezTo>
                  <a:cubicBezTo>
                    <a:pt x="497" y="17387"/>
                    <a:pt x="748" y="17173"/>
                    <a:pt x="876" y="16953"/>
                  </a:cubicBezTo>
                  <a:cubicBezTo>
                    <a:pt x="1023" y="16702"/>
                    <a:pt x="1458" y="15794"/>
                    <a:pt x="1717" y="15511"/>
                  </a:cubicBezTo>
                  <a:cubicBezTo>
                    <a:pt x="2083" y="15112"/>
                    <a:pt x="2719" y="14737"/>
                    <a:pt x="2980" y="14331"/>
                  </a:cubicBezTo>
                  <a:cubicBezTo>
                    <a:pt x="3120" y="14112"/>
                    <a:pt x="3227" y="13891"/>
                    <a:pt x="3401" y="13675"/>
                  </a:cubicBezTo>
                  <a:cubicBezTo>
                    <a:pt x="3651" y="13363"/>
                    <a:pt x="4354" y="12890"/>
                    <a:pt x="4663" y="12626"/>
                  </a:cubicBezTo>
                  <a:cubicBezTo>
                    <a:pt x="5629" y="11798"/>
                    <a:pt x="5604" y="11714"/>
                    <a:pt x="6346" y="10790"/>
                  </a:cubicBezTo>
                  <a:cubicBezTo>
                    <a:pt x="6486" y="10615"/>
                    <a:pt x="6446" y="10415"/>
                    <a:pt x="6767" y="10265"/>
                  </a:cubicBezTo>
                  <a:cubicBezTo>
                    <a:pt x="8386" y="9508"/>
                    <a:pt x="6948" y="10255"/>
                    <a:pt x="8450" y="9085"/>
                  </a:cubicBezTo>
                  <a:cubicBezTo>
                    <a:pt x="8730" y="8866"/>
                    <a:pt x="9026" y="8649"/>
                    <a:pt x="9291" y="8429"/>
                  </a:cubicBezTo>
                  <a:cubicBezTo>
                    <a:pt x="10322" y="7572"/>
                    <a:pt x="9449" y="7765"/>
                    <a:pt x="12237" y="6462"/>
                  </a:cubicBezTo>
                  <a:lnTo>
                    <a:pt x="14762" y="5281"/>
                  </a:lnTo>
                  <a:cubicBezTo>
                    <a:pt x="15182" y="4844"/>
                    <a:pt x="15540" y="4401"/>
                    <a:pt x="16024" y="3970"/>
                  </a:cubicBezTo>
                  <a:cubicBezTo>
                    <a:pt x="16523" y="3526"/>
                    <a:pt x="17031" y="3080"/>
                    <a:pt x="17707" y="2659"/>
                  </a:cubicBezTo>
                  <a:cubicBezTo>
                    <a:pt x="17987" y="2484"/>
                    <a:pt x="18323" y="2316"/>
                    <a:pt x="18549" y="2134"/>
                  </a:cubicBezTo>
                  <a:cubicBezTo>
                    <a:pt x="19026" y="1747"/>
                    <a:pt x="19216" y="1325"/>
                    <a:pt x="19811" y="954"/>
                  </a:cubicBezTo>
                  <a:cubicBezTo>
                    <a:pt x="20091" y="779"/>
                    <a:pt x="20341" y="599"/>
                    <a:pt x="20652" y="429"/>
                  </a:cubicBezTo>
                  <a:cubicBezTo>
                    <a:pt x="20903" y="292"/>
                    <a:pt x="21494" y="-122"/>
                    <a:pt x="21494" y="36"/>
                  </a:cubicBezTo>
                  <a:cubicBezTo>
                    <a:pt x="21494" y="381"/>
                    <a:pt x="20045" y="749"/>
                    <a:pt x="19390" y="954"/>
                  </a:cubicBezTo>
                  <a:cubicBezTo>
                    <a:pt x="19250" y="1129"/>
                    <a:pt x="19172" y="1309"/>
                    <a:pt x="18969" y="1478"/>
                  </a:cubicBezTo>
                  <a:cubicBezTo>
                    <a:pt x="18689" y="1711"/>
                    <a:pt x="17841" y="2189"/>
                    <a:pt x="17286" y="2396"/>
                  </a:cubicBezTo>
                  <a:cubicBezTo>
                    <a:pt x="16905" y="2539"/>
                    <a:pt x="16445" y="2659"/>
                    <a:pt x="16024" y="2790"/>
                  </a:cubicBezTo>
                  <a:cubicBezTo>
                    <a:pt x="15743" y="3052"/>
                    <a:pt x="15674" y="3347"/>
                    <a:pt x="15182" y="3577"/>
                  </a:cubicBezTo>
                  <a:cubicBezTo>
                    <a:pt x="13110" y="4545"/>
                    <a:pt x="14106" y="4111"/>
                    <a:pt x="12237" y="4888"/>
                  </a:cubicBezTo>
                  <a:cubicBezTo>
                    <a:pt x="11235" y="5824"/>
                    <a:pt x="11887" y="5445"/>
                    <a:pt x="10554" y="6068"/>
                  </a:cubicBezTo>
                  <a:cubicBezTo>
                    <a:pt x="9590" y="7270"/>
                    <a:pt x="10354" y="6818"/>
                    <a:pt x="8871" y="7511"/>
                  </a:cubicBezTo>
                  <a:cubicBezTo>
                    <a:pt x="8730" y="7686"/>
                    <a:pt x="8616" y="7863"/>
                    <a:pt x="8450" y="8036"/>
                  </a:cubicBezTo>
                  <a:cubicBezTo>
                    <a:pt x="8195" y="8300"/>
                    <a:pt x="7823" y="8554"/>
                    <a:pt x="7608" y="8822"/>
                  </a:cubicBezTo>
                  <a:cubicBezTo>
                    <a:pt x="7468" y="8997"/>
                    <a:pt x="7446" y="9186"/>
                    <a:pt x="7188" y="9347"/>
                  </a:cubicBezTo>
                  <a:cubicBezTo>
                    <a:pt x="6735" y="9629"/>
                    <a:pt x="6065" y="9872"/>
                    <a:pt x="5504" y="10134"/>
                  </a:cubicBezTo>
                  <a:cubicBezTo>
                    <a:pt x="5224" y="10265"/>
                    <a:pt x="4823" y="10378"/>
                    <a:pt x="4663" y="10527"/>
                  </a:cubicBezTo>
                  <a:lnTo>
                    <a:pt x="4242" y="10921"/>
                  </a:lnTo>
                  <a:cubicBezTo>
                    <a:pt x="4102" y="11270"/>
                    <a:pt x="3971" y="11621"/>
                    <a:pt x="3821" y="11970"/>
                  </a:cubicBezTo>
                  <a:cubicBezTo>
                    <a:pt x="3690" y="12276"/>
                    <a:pt x="3499" y="12580"/>
                    <a:pt x="3401" y="12888"/>
                  </a:cubicBezTo>
                  <a:cubicBezTo>
                    <a:pt x="2657" y="15206"/>
                    <a:pt x="3372" y="13863"/>
                    <a:pt x="2559" y="15511"/>
                  </a:cubicBezTo>
                  <a:cubicBezTo>
                    <a:pt x="2283" y="16069"/>
                    <a:pt x="2182" y="16315"/>
                    <a:pt x="1717" y="16822"/>
                  </a:cubicBezTo>
                  <a:cubicBezTo>
                    <a:pt x="1596" y="16955"/>
                    <a:pt x="1310" y="17078"/>
                    <a:pt x="1297" y="17216"/>
                  </a:cubicBezTo>
                  <a:cubicBezTo>
                    <a:pt x="1170" y="18483"/>
                    <a:pt x="175" y="21347"/>
                    <a:pt x="34" y="21412"/>
                  </a:cubicBezTo>
                  <a:close/>
                </a:path>
              </a:pathLst>
            </a:custGeom>
            <a:grpFill/>
            <a:ln w="9525" cap="flat">
              <a:solidFill>
                <a:srgbClr val="000000"/>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defRPr>
                  <a:solidFill>
                    <a:srgbClr val="FFFFFF"/>
                  </a:solidFill>
                </a:defRPr>
              </a:pPr>
              <a:endParaRPr/>
            </a:p>
          </p:txBody>
        </p:sp>
        <p:sp>
          <p:nvSpPr>
            <p:cNvPr id="120" name="Shape"/>
            <p:cNvSpPr/>
            <p:nvPr/>
          </p:nvSpPr>
          <p:spPr>
            <a:xfrm>
              <a:off x="-1" y="265435"/>
              <a:ext cx="442984" cy="1095508"/>
            </a:xfrm>
            <a:custGeom>
              <a:avLst/>
              <a:gdLst/>
              <a:ahLst/>
              <a:cxnLst>
                <a:cxn ang="0">
                  <a:pos x="wd2" y="hd2"/>
                </a:cxn>
                <a:cxn ang="5400000">
                  <a:pos x="wd2" y="hd2"/>
                </a:cxn>
                <a:cxn ang="10800000">
                  <a:pos x="wd2" y="hd2"/>
                </a:cxn>
                <a:cxn ang="16200000">
                  <a:pos x="wd2" y="hd2"/>
                </a:cxn>
              </a:cxnLst>
              <a:rect l="0" t="0" r="r" b="b"/>
              <a:pathLst>
                <a:path w="21276" h="21355" extrusionOk="0">
                  <a:moveTo>
                    <a:pt x="20489" y="21325"/>
                  </a:moveTo>
                  <a:cubicBezTo>
                    <a:pt x="20272" y="21063"/>
                    <a:pt x="20259" y="18948"/>
                    <a:pt x="19967" y="18189"/>
                  </a:cubicBezTo>
                  <a:cubicBezTo>
                    <a:pt x="19843" y="17867"/>
                    <a:pt x="19535" y="17574"/>
                    <a:pt x="19445" y="17248"/>
                  </a:cubicBezTo>
                  <a:cubicBezTo>
                    <a:pt x="19358" y="16934"/>
                    <a:pt x="19287" y="16619"/>
                    <a:pt x="19183" y="16307"/>
                  </a:cubicBezTo>
                  <a:cubicBezTo>
                    <a:pt x="19113" y="16096"/>
                    <a:pt x="18986" y="15892"/>
                    <a:pt x="18922" y="15680"/>
                  </a:cubicBezTo>
                  <a:cubicBezTo>
                    <a:pt x="18700" y="14945"/>
                    <a:pt x="18438" y="13240"/>
                    <a:pt x="18139" y="12701"/>
                  </a:cubicBezTo>
                  <a:lnTo>
                    <a:pt x="17616" y="11760"/>
                  </a:lnTo>
                  <a:cubicBezTo>
                    <a:pt x="17442" y="11446"/>
                    <a:pt x="17340" y="11115"/>
                    <a:pt x="17094" y="10819"/>
                  </a:cubicBezTo>
                  <a:cubicBezTo>
                    <a:pt x="16500" y="10107"/>
                    <a:pt x="16549" y="10209"/>
                    <a:pt x="16049" y="9408"/>
                  </a:cubicBezTo>
                  <a:cubicBezTo>
                    <a:pt x="15360" y="8304"/>
                    <a:pt x="16306" y="9713"/>
                    <a:pt x="15527" y="8154"/>
                  </a:cubicBezTo>
                  <a:cubicBezTo>
                    <a:pt x="15392" y="7884"/>
                    <a:pt x="15153" y="7637"/>
                    <a:pt x="15005" y="7370"/>
                  </a:cubicBezTo>
                  <a:cubicBezTo>
                    <a:pt x="14104" y="5749"/>
                    <a:pt x="15880" y="8108"/>
                    <a:pt x="13699" y="5488"/>
                  </a:cubicBezTo>
                  <a:lnTo>
                    <a:pt x="13176" y="4861"/>
                  </a:lnTo>
                  <a:cubicBezTo>
                    <a:pt x="13002" y="4652"/>
                    <a:pt x="12870" y="4428"/>
                    <a:pt x="12654" y="4234"/>
                  </a:cubicBezTo>
                  <a:cubicBezTo>
                    <a:pt x="12480" y="4077"/>
                    <a:pt x="12314" y="3917"/>
                    <a:pt x="12132" y="3763"/>
                  </a:cubicBezTo>
                  <a:cubicBezTo>
                    <a:pt x="11879" y="3551"/>
                    <a:pt x="11579" y="3358"/>
                    <a:pt x="11348" y="3136"/>
                  </a:cubicBezTo>
                  <a:cubicBezTo>
                    <a:pt x="11142" y="2938"/>
                    <a:pt x="11052" y="2699"/>
                    <a:pt x="10826" y="2509"/>
                  </a:cubicBezTo>
                  <a:cubicBezTo>
                    <a:pt x="10611" y="2329"/>
                    <a:pt x="10279" y="2209"/>
                    <a:pt x="10042" y="2039"/>
                  </a:cubicBezTo>
                  <a:cubicBezTo>
                    <a:pt x="9841" y="1894"/>
                    <a:pt x="9742" y="1702"/>
                    <a:pt x="9520" y="1568"/>
                  </a:cubicBezTo>
                  <a:cubicBezTo>
                    <a:pt x="9298" y="1435"/>
                    <a:pt x="8992" y="1364"/>
                    <a:pt x="8736" y="1255"/>
                  </a:cubicBezTo>
                  <a:cubicBezTo>
                    <a:pt x="8215" y="1031"/>
                    <a:pt x="6575" y="247"/>
                    <a:pt x="6124" y="157"/>
                  </a:cubicBezTo>
                  <a:lnTo>
                    <a:pt x="5341" y="0"/>
                  </a:lnTo>
                  <a:cubicBezTo>
                    <a:pt x="4644" y="53"/>
                    <a:pt x="3893" y="-14"/>
                    <a:pt x="3251" y="157"/>
                  </a:cubicBezTo>
                  <a:cubicBezTo>
                    <a:pt x="3000" y="224"/>
                    <a:pt x="3124" y="483"/>
                    <a:pt x="2990" y="628"/>
                  </a:cubicBezTo>
                  <a:cubicBezTo>
                    <a:pt x="2685" y="957"/>
                    <a:pt x="2294" y="1255"/>
                    <a:pt x="1946" y="1568"/>
                  </a:cubicBezTo>
                  <a:cubicBezTo>
                    <a:pt x="1771" y="1725"/>
                    <a:pt x="1522" y="1860"/>
                    <a:pt x="1423" y="2039"/>
                  </a:cubicBezTo>
                  <a:cubicBezTo>
                    <a:pt x="1336" y="2195"/>
                    <a:pt x="1285" y="2361"/>
                    <a:pt x="1162" y="2509"/>
                  </a:cubicBezTo>
                  <a:cubicBezTo>
                    <a:pt x="1022" y="2678"/>
                    <a:pt x="767" y="2807"/>
                    <a:pt x="640" y="2979"/>
                  </a:cubicBezTo>
                  <a:cubicBezTo>
                    <a:pt x="416" y="3282"/>
                    <a:pt x="-272" y="4154"/>
                    <a:pt x="117" y="3920"/>
                  </a:cubicBezTo>
                  <a:cubicBezTo>
                    <a:pt x="1960" y="2814"/>
                    <a:pt x="1024" y="3178"/>
                    <a:pt x="2729" y="2666"/>
                  </a:cubicBezTo>
                  <a:cubicBezTo>
                    <a:pt x="3386" y="1484"/>
                    <a:pt x="2424" y="2895"/>
                    <a:pt x="3774" y="1882"/>
                  </a:cubicBezTo>
                  <a:cubicBezTo>
                    <a:pt x="5216" y="800"/>
                    <a:pt x="2573" y="1997"/>
                    <a:pt x="4819" y="1098"/>
                  </a:cubicBezTo>
                  <a:cubicBezTo>
                    <a:pt x="5515" y="1150"/>
                    <a:pt x="6231" y="1144"/>
                    <a:pt x="6908" y="1255"/>
                  </a:cubicBezTo>
                  <a:cubicBezTo>
                    <a:pt x="7928" y="1422"/>
                    <a:pt x="7586" y="1599"/>
                    <a:pt x="7953" y="2039"/>
                  </a:cubicBezTo>
                  <a:cubicBezTo>
                    <a:pt x="8388" y="2561"/>
                    <a:pt x="8475" y="2509"/>
                    <a:pt x="9259" y="2823"/>
                  </a:cubicBezTo>
                  <a:cubicBezTo>
                    <a:pt x="9346" y="2979"/>
                    <a:pt x="9348" y="3164"/>
                    <a:pt x="9520" y="3293"/>
                  </a:cubicBezTo>
                  <a:cubicBezTo>
                    <a:pt x="10913" y="4338"/>
                    <a:pt x="9781" y="2823"/>
                    <a:pt x="10826" y="4077"/>
                  </a:cubicBezTo>
                  <a:cubicBezTo>
                    <a:pt x="10949" y="4225"/>
                    <a:pt x="10953" y="4403"/>
                    <a:pt x="11087" y="4547"/>
                  </a:cubicBezTo>
                  <a:cubicBezTo>
                    <a:pt x="11392" y="4877"/>
                    <a:pt x="11933" y="5131"/>
                    <a:pt x="12132" y="5488"/>
                  </a:cubicBezTo>
                  <a:cubicBezTo>
                    <a:pt x="12344" y="5871"/>
                    <a:pt x="12409" y="6125"/>
                    <a:pt x="12915" y="6429"/>
                  </a:cubicBezTo>
                  <a:cubicBezTo>
                    <a:pt x="13137" y="6562"/>
                    <a:pt x="13437" y="6638"/>
                    <a:pt x="13699" y="6743"/>
                  </a:cubicBezTo>
                  <a:cubicBezTo>
                    <a:pt x="14576" y="8323"/>
                    <a:pt x="13237" y="5871"/>
                    <a:pt x="14221" y="7840"/>
                  </a:cubicBezTo>
                  <a:cubicBezTo>
                    <a:pt x="14379" y="8157"/>
                    <a:pt x="14569" y="8467"/>
                    <a:pt x="14743" y="8781"/>
                  </a:cubicBezTo>
                  <a:lnTo>
                    <a:pt x="15527" y="10192"/>
                  </a:lnTo>
                  <a:cubicBezTo>
                    <a:pt x="15614" y="10349"/>
                    <a:pt x="15635" y="10525"/>
                    <a:pt x="15788" y="10663"/>
                  </a:cubicBezTo>
                  <a:cubicBezTo>
                    <a:pt x="16616" y="11408"/>
                    <a:pt x="16211" y="10954"/>
                    <a:pt x="16833" y="12074"/>
                  </a:cubicBezTo>
                  <a:cubicBezTo>
                    <a:pt x="16920" y="12230"/>
                    <a:pt x="16941" y="12407"/>
                    <a:pt x="17094" y="12544"/>
                  </a:cubicBezTo>
                  <a:cubicBezTo>
                    <a:pt x="17268" y="12701"/>
                    <a:pt x="17489" y="12842"/>
                    <a:pt x="17616" y="13014"/>
                  </a:cubicBezTo>
                  <a:cubicBezTo>
                    <a:pt x="18185" y="13782"/>
                    <a:pt x="18049" y="13881"/>
                    <a:pt x="18400" y="14582"/>
                  </a:cubicBezTo>
                  <a:cubicBezTo>
                    <a:pt x="18558" y="14899"/>
                    <a:pt x="18789" y="15203"/>
                    <a:pt x="18922" y="15523"/>
                  </a:cubicBezTo>
                  <a:cubicBezTo>
                    <a:pt x="19009" y="15732"/>
                    <a:pt x="19080" y="15944"/>
                    <a:pt x="19183" y="16150"/>
                  </a:cubicBezTo>
                  <a:cubicBezTo>
                    <a:pt x="19342" y="16467"/>
                    <a:pt x="19532" y="16778"/>
                    <a:pt x="19706" y="17091"/>
                  </a:cubicBezTo>
                  <a:cubicBezTo>
                    <a:pt x="19793" y="17248"/>
                    <a:pt x="19900" y="17401"/>
                    <a:pt x="19967" y="17562"/>
                  </a:cubicBezTo>
                  <a:cubicBezTo>
                    <a:pt x="20054" y="17771"/>
                    <a:pt x="20087" y="17991"/>
                    <a:pt x="20228" y="18189"/>
                  </a:cubicBezTo>
                  <a:cubicBezTo>
                    <a:pt x="20352" y="18362"/>
                    <a:pt x="20610" y="18491"/>
                    <a:pt x="20750" y="18659"/>
                  </a:cubicBezTo>
                  <a:cubicBezTo>
                    <a:pt x="20888" y="18824"/>
                    <a:pt x="21254" y="19634"/>
                    <a:pt x="21273" y="19757"/>
                  </a:cubicBezTo>
                  <a:cubicBezTo>
                    <a:pt x="21328" y="20121"/>
                    <a:pt x="20707" y="21586"/>
                    <a:pt x="20489" y="21325"/>
                  </a:cubicBezTo>
                  <a:close/>
                </a:path>
              </a:pathLst>
            </a:custGeom>
            <a:grpFill/>
            <a:ln w="9525" cap="flat">
              <a:solidFill>
                <a:srgbClr val="000000"/>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defRPr>
                  <a:solidFill>
                    <a:srgbClr val="FFFFFF"/>
                  </a:solidFill>
                </a:defRPr>
              </a:pPr>
              <a:endParaRPr/>
            </a:p>
          </p:txBody>
        </p:sp>
        <p:sp>
          <p:nvSpPr>
            <p:cNvPr id="121" name="Line"/>
            <p:cNvSpPr/>
            <p:nvPr/>
          </p:nvSpPr>
          <p:spPr>
            <a:xfrm>
              <a:off x="453786" y="0"/>
              <a:ext cx="108760" cy="1222612"/>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171" y="20599"/>
                    <a:pt x="257" y="19596"/>
                    <a:pt x="514" y="18596"/>
                  </a:cubicBezTo>
                  <a:cubicBezTo>
                    <a:pt x="557" y="18428"/>
                    <a:pt x="1361" y="16964"/>
                    <a:pt x="1543" y="16736"/>
                  </a:cubicBezTo>
                  <a:cubicBezTo>
                    <a:pt x="1660" y="16589"/>
                    <a:pt x="1926" y="16454"/>
                    <a:pt x="2057" y="16307"/>
                  </a:cubicBezTo>
                  <a:cubicBezTo>
                    <a:pt x="2353" y="15979"/>
                    <a:pt x="2933" y="15031"/>
                    <a:pt x="3086" y="14734"/>
                  </a:cubicBezTo>
                  <a:cubicBezTo>
                    <a:pt x="3829" y="13287"/>
                    <a:pt x="3418" y="13557"/>
                    <a:pt x="4629" y="11873"/>
                  </a:cubicBezTo>
                  <a:cubicBezTo>
                    <a:pt x="4800" y="11634"/>
                    <a:pt x="4931" y="11393"/>
                    <a:pt x="5143" y="11158"/>
                  </a:cubicBezTo>
                  <a:cubicBezTo>
                    <a:pt x="5274" y="11011"/>
                    <a:pt x="5508" y="10873"/>
                    <a:pt x="5657" y="10728"/>
                  </a:cubicBezTo>
                  <a:cubicBezTo>
                    <a:pt x="7212" y="9215"/>
                    <a:pt x="4756" y="11338"/>
                    <a:pt x="7200" y="9298"/>
                  </a:cubicBezTo>
                  <a:lnTo>
                    <a:pt x="7714" y="8869"/>
                  </a:lnTo>
                  <a:cubicBezTo>
                    <a:pt x="7886" y="8726"/>
                    <a:pt x="8122" y="8588"/>
                    <a:pt x="8229" y="8440"/>
                  </a:cubicBezTo>
                  <a:cubicBezTo>
                    <a:pt x="8400" y="8201"/>
                    <a:pt x="8466" y="7955"/>
                    <a:pt x="8743" y="7725"/>
                  </a:cubicBezTo>
                  <a:cubicBezTo>
                    <a:pt x="11486" y="5436"/>
                    <a:pt x="8488" y="8473"/>
                    <a:pt x="10286" y="6723"/>
                  </a:cubicBezTo>
                  <a:cubicBezTo>
                    <a:pt x="10480" y="6534"/>
                    <a:pt x="10592" y="6339"/>
                    <a:pt x="10800" y="6151"/>
                  </a:cubicBezTo>
                  <a:cubicBezTo>
                    <a:pt x="11278" y="5719"/>
                    <a:pt x="11829" y="5293"/>
                    <a:pt x="12343" y="4864"/>
                  </a:cubicBezTo>
                  <a:cubicBezTo>
                    <a:pt x="12514" y="4721"/>
                    <a:pt x="12556" y="4560"/>
                    <a:pt x="12857" y="4434"/>
                  </a:cubicBezTo>
                  <a:cubicBezTo>
                    <a:pt x="13890" y="4003"/>
                    <a:pt x="14131" y="3941"/>
                    <a:pt x="14914" y="3433"/>
                  </a:cubicBezTo>
                  <a:cubicBezTo>
                    <a:pt x="15128" y="3295"/>
                    <a:pt x="15215" y="3143"/>
                    <a:pt x="15429" y="3004"/>
                  </a:cubicBezTo>
                  <a:cubicBezTo>
                    <a:pt x="15731" y="2808"/>
                    <a:pt x="16155" y="2628"/>
                    <a:pt x="16457" y="2432"/>
                  </a:cubicBezTo>
                  <a:cubicBezTo>
                    <a:pt x="16671" y="2293"/>
                    <a:pt x="16702" y="2134"/>
                    <a:pt x="16971" y="2003"/>
                  </a:cubicBezTo>
                  <a:cubicBezTo>
                    <a:pt x="17397" y="1796"/>
                    <a:pt x="18023" y="1626"/>
                    <a:pt x="18514" y="1430"/>
                  </a:cubicBezTo>
                  <a:cubicBezTo>
                    <a:pt x="19223" y="1149"/>
                    <a:pt x="20180" y="898"/>
                    <a:pt x="20571" y="572"/>
                  </a:cubicBezTo>
                  <a:cubicBezTo>
                    <a:pt x="21162" y="79"/>
                    <a:pt x="20702" y="250"/>
                    <a:pt x="21600" y="0"/>
                  </a:cubicBezTo>
                </a:path>
              </a:pathLst>
            </a:custGeom>
            <a:grpFill/>
            <a:ln w="12700" cap="flat">
              <a:solidFill>
                <a:srgbClr val="000000"/>
              </a:solidFill>
              <a:prstDash val="solid"/>
              <a:round/>
            </a:ln>
            <a:effectLst>
              <a:outerShdw blurRad="38100" dist="20000" dir="5400000" rotWithShape="0">
                <a:srgbClr val="000000">
                  <a:alpha val="38000"/>
                </a:srgbClr>
              </a:outerShdw>
            </a:effectLst>
          </p:spPr>
          <p:txBody>
            <a:bodyPr wrap="square" lIns="45719" tIns="45719" rIns="45719" bIns="45719" numCol="1" anchor="ctr">
              <a:noAutofit/>
            </a:bodyPr>
            <a:lstStyle/>
            <a:p>
              <a:pPr algn="ctr"/>
              <a:endParaRPr/>
            </a:p>
          </p:txBody>
        </p:sp>
        <p:sp>
          <p:nvSpPr>
            <p:cNvPr id="122" name="Shape"/>
            <p:cNvSpPr/>
            <p:nvPr/>
          </p:nvSpPr>
          <p:spPr>
            <a:xfrm>
              <a:off x="442910" y="361957"/>
              <a:ext cx="201206" cy="1061801"/>
            </a:xfrm>
            <a:custGeom>
              <a:avLst/>
              <a:gdLst/>
              <a:ahLst/>
              <a:cxnLst>
                <a:cxn ang="0">
                  <a:pos x="wd2" y="hd2"/>
                </a:cxn>
                <a:cxn ang="5400000">
                  <a:pos x="wd2" y="hd2"/>
                </a:cxn>
                <a:cxn ang="10800000">
                  <a:pos x="wd2" y="hd2"/>
                </a:cxn>
                <a:cxn ang="16200000">
                  <a:pos x="wd2" y="hd2"/>
                </a:cxn>
              </a:cxnLst>
              <a:rect l="0" t="0" r="r" b="b"/>
              <a:pathLst>
                <a:path w="20706" h="21215" extrusionOk="0">
                  <a:moveTo>
                    <a:pt x="0" y="21215"/>
                  </a:moveTo>
                  <a:cubicBezTo>
                    <a:pt x="0" y="21295"/>
                    <a:pt x="215" y="17249"/>
                    <a:pt x="560" y="15268"/>
                  </a:cubicBezTo>
                  <a:cubicBezTo>
                    <a:pt x="589" y="15099"/>
                    <a:pt x="1022" y="14953"/>
                    <a:pt x="1119" y="14786"/>
                  </a:cubicBezTo>
                  <a:cubicBezTo>
                    <a:pt x="1397" y="14308"/>
                    <a:pt x="1422" y="13819"/>
                    <a:pt x="1679" y="13340"/>
                  </a:cubicBezTo>
                  <a:cubicBezTo>
                    <a:pt x="1796" y="13121"/>
                    <a:pt x="2101" y="12914"/>
                    <a:pt x="2238" y="12697"/>
                  </a:cubicBezTo>
                  <a:cubicBezTo>
                    <a:pt x="2474" y="12324"/>
                    <a:pt x="2562" y="11945"/>
                    <a:pt x="2798" y="11572"/>
                  </a:cubicBezTo>
                  <a:cubicBezTo>
                    <a:pt x="2936" y="11355"/>
                    <a:pt x="3220" y="11146"/>
                    <a:pt x="3358" y="10929"/>
                  </a:cubicBezTo>
                  <a:cubicBezTo>
                    <a:pt x="3594" y="10556"/>
                    <a:pt x="3659" y="10175"/>
                    <a:pt x="3917" y="9804"/>
                  </a:cubicBezTo>
                  <a:cubicBezTo>
                    <a:pt x="4314" y="9234"/>
                    <a:pt x="4816" y="9276"/>
                    <a:pt x="5596" y="8679"/>
                  </a:cubicBezTo>
                  <a:cubicBezTo>
                    <a:pt x="5866" y="8472"/>
                    <a:pt x="5935" y="8248"/>
                    <a:pt x="6156" y="8036"/>
                  </a:cubicBezTo>
                  <a:cubicBezTo>
                    <a:pt x="7193" y="7043"/>
                    <a:pt x="6992" y="7234"/>
                    <a:pt x="8394" y="6429"/>
                  </a:cubicBezTo>
                  <a:cubicBezTo>
                    <a:pt x="9998" y="4126"/>
                    <a:pt x="7756" y="6979"/>
                    <a:pt x="10073" y="4983"/>
                  </a:cubicBezTo>
                  <a:cubicBezTo>
                    <a:pt x="10374" y="4723"/>
                    <a:pt x="10426" y="4446"/>
                    <a:pt x="10633" y="4179"/>
                  </a:cubicBezTo>
                  <a:cubicBezTo>
                    <a:pt x="10800" y="3963"/>
                    <a:pt x="10971" y="3748"/>
                    <a:pt x="11192" y="3536"/>
                  </a:cubicBezTo>
                  <a:cubicBezTo>
                    <a:pt x="12456" y="2326"/>
                    <a:pt x="11977" y="2716"/>
                    <a:pt x="14550" y="1608"/>
                  </a:cubicBezTo>
                  <a:cubicBezTo>
                    <a:pt x="14923" y="1447"/>
                    <a:pt x="15110" y="1233"/>
                    <a:pt x="15669" y="1125"/>
                  </a:cubicBezTo>
                  <a:lnTo>
                    <a:pt x="17348" y="804"/>
                  </a:lnTo>
                  <a:cubicBezTo>
                    <a:pt x="17908" y="911"/>
                    <a:pt x="18552" y="989"/>
                    <a:pt x="19027" y="1125"/>
                  </a:cubicBezTo>
                  <a:cubicBezTo>
                    <a:pt x="20654" y="1593"/>
                    <a:pt x="19775" y="1927"/>
                    <a:pt x="20706" y="1125"/>
                  </a:cubicBezTo>
                  <a:cubicBezTo>
                    <a:pt x="20146" y="1018"/>
                    <a:pt x="19447" y="955"/>
                    <a:pt x="19027" y="804"/>
                  </a:cubicBezTo>
                  <a:cubicBezTo>
                    <a:pt x="15938" y="-305"/>
                    <a:pt x="21600" y="922"/>
                    <a:pt x="16789" y="0"/>
                  </a:cubicBezTo>
                  <a:cubicBezTo>
                    <a:pt x="15423" y="131"/>
                    <a:pt x="14516" y="171"/>
                    <a:pt x="13431" y="483"/>
                  </a:cubicBezTo>
                  <a:cubicBezTo>
                    <a:pt x="9700" y="1554"/>
                    <a:pt x="15110" y="429"/>
                    <a:pt x="10633" y="1286"/>
                  </a:cubicBezTo>
                  <a:lnTo>
                    <a:pt x="8954" y="2733"/>
                  </a:lnTo>
                  <a:cubicBezTo>
                    <a:pt x="8767" y="2893"/>
                    <a:pt x="8491" y="3048"/>
                    <a:pt x="8394" y="3215"/>
                  </a:cubicBezTo>
                  <a:cubicBezTo>
                    <a:pt x="7738" y="4346"/>
                    <a:pt x="8193" y="3870"/>
                    <a:pt x="7275" y="4661"/>
                  </a:cubicBezTo>
                  <a:cubicBezTo>
                    <a:pt x="7088" y="5143"/>
                    <a:pt x="6993" y="5629"/>
                    <a:pt x="6715" y="6108"/>
                  </a:cubicBezTo>
                  <a:cubicBezTo>
                    <a:pt x="6477" y="6519"/>
                    <a:pt x="5593" y="6860"/>
                    <a:pt x="5037" y="7233"/>
                  </a:cubicBezTo>
                  <a:cubicBezTo>
                    <a:pt x="4804" y="7388"/>
                    <a:pt x="4804" y="7574"/>
                    <a:pt x="4477" y="7715"/>
                  </a:cubicBezTo>
                  <a:cubicBezTo>
                    <a:pt x="4038" y="7904"/>
                    <a:pt x="3358" y="8036"/>
                    <a:pt x="2798" y="8197"/>
                  </a:cubicBezTo>
                  <a:cubicBezTo>
                    <a:pt x="2487" y="8465"/>
                    <a:pt x="1740" y="9067"/>
                    <a:pt x="1679" y="9322"/>
                  </a:cubicBezTo>
                  <a:cubicBezTo>
                    <a:pt x="1358" y="10659"/>
                    <a:pt x="1393" y="12002"/>
                    <a:pt x="1119" y="13340"/>
                  </a:cubicBezTo>
                  <a:cubicBezTo>
                    <a:pt x="1020" y="13824"/>
                    <a:pt x="590" y="14301"/>
                    <a:pt x="560" y="14786"/>
                  </a:cubicBezTo>
                  <a:cubicBezTo>
                    <a:pt x="403" y="17304"/>
                    <a:pt x="0" y="21134"/>
                    <a:pt x="0" y="21215"/>
                  </a:cubicBezTo>
                  <a:close/>
                </a:path>
              </a:pathLst>
            </a:custGeom>
            <a:grpFill/>
            <a:ln w="9525" cap="flat">
              <a:solidFill>
                <a:srgbClr val="000000"/>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defRPr>
                  <a:solidFill>
                    <a:srgbClr val="FFFFFF"/>
                  </a:solidFill>
                </a:defRPr>
              </a:pPr>
              <a:endParaRPr/>
            </a:p>
          </p:txBody>
        </p:sp>
        <p:sp>
          <p:nvSpPr>
            <p:cNvPr id="123" name="Shape"/>
            <p:cNvSpPr/>
            <p:nvPr/>
          </p:nvSpPr>
          <p:spPr>
            <a:xfrm>
              <a:off x="345027" y="458479"/>
              <a:ext cx="108907" cy="451283"/>
            </a:xfrm>
            <a:custGeom>
              <a:avLst/>
              <a:gdLst/>
              <a:ahLst/>
              <a:cxnLst>
                <a:cxn ang="0">
                  <a:pos x="wd2" y="hd2"/>
                </a:cxn>
                <a:cxn ang="5400000">
                  <a:pos x="wd2" y="hd2"/>
                </a:cxn>
                <a:cxn ang="10800000">
                  <a:pos x="wd2" y="hd2"/>
                </a:cxn>
                <a:cxn ang="16200000">
                  <a:pos x="wd2" y="hd2"/>
                </a:cxn>
              </a:cxnLst>
              <a:rect l="0" t="0" r="r" b="b"/>
              <a:pathLst>
                <a:path w="21237" h="21323" extrusionOk="0">
                  <a:moveTo>
                    <a:pt x="21208" y="21283"/>
                  </a:moveTo>
                  <a:cubicBezTo>
                    <a:pt x="21385" y="20967"/>
                    <a:pt x="20710" y="18235"/>
                    <a:pt x="20148" y="16723"/>
                  </a:cubicBezTo>
                  <a:cubicBezTo>
                    <a:pt x="20000" y="16325"/>
                    <a:pt x="19408" y="15966"/>
                    <a:pt x="19087" y="15582"/>
                  </a:cubicBezTo>
                  <a:cubicBezTo>
                    <a:pt x="18348" y="14699"/>
                    <a:pt x="17629" y="13813"/>
                    <a:pt x="16966" y="12922"/>
                  </a:cubicBezTo>
                  <a:cubicBezTo>
                    <a:pt x="16215" y="11913"/>
                    <a:pt x="15417" y="10906"/>
                    <a:pt x="14846" y="9882"/>
                  </a:cubicBezTo>
                  <a:cubicBezTo>
                    <a:pt x="14657" y="9543"/>
                    <a:pt x="13286" y="6931"/>
                    <a:pt x="12725" y="6461"/>
                  </a:cubicBezTo>
                  <a:cubicBezTo>
                    <a:pt x="12223" y="6041"/>
                    <a:pt x="11174" y="5729"/>
                    <a:pt x="10604" y="5321"/>
                  </a:cubicBezTo>
                  <a:cubicBezTo>
                    <a:pt x="10104" y="4962"/>
                    <a:pt x="10043" y="4539"/>
                    <a:pt x="9544" y="4181"/>
                  </a:cubicBezTo>
                  <a:cubicBezTo>
                    <a:pt x="8974" y="3772"/>
                    <a:pt x="7993" y="3449"/>
                    <a:pt x="7423" y="3040"/>
                  </a:cubicBezTo>
                  <a:cubicBezTo>
                    <a:pt x="6923" y="2682"/>
                    <a:pt x="7061" y="2213"/>
                    <a:pt x="6362" y="1900"/>
                  </a:cubicBezTo>
                  <a:cubicBezTo>
                    <a:pt x="5566" y="1544"/>
                    <a:pt x="4160" y="1433"/>
                    <a:pt x="3181" y="1140"/>
                  </a:cubicBezTo>
                  <a:cubicBezTo>
                    <a:pt x="2029" y="796"/>
                    <a:pt x="1060" y="380"/>
                    <a:pt x="0" y="0"/>
                  </a:cubicBezTo>
                  <a:cubicBezTo>
                    <a:pt x="2474" y="2660"/>
                    <a:pt x="0" y="2027"/>
                    <a:pt x="5302" y="2660"/>
                  </a:cubicBezTo>
                  <a:cubicBezTo>
                    <a:pt x="6716" y="3421"/>
                    <a:pt x="8737" y="4074"/>
                    <a:pt x="9544" y="4941"/>
                  </a:cubicBezTo>
                  <a:cubicBezTo>
                    <a:pt x="12086" y="7675"/>
                    <a:pt x="9001" y="4261"/>
                    <a:pt x="11664" y="7601"/>
                  </a:cubicBezTo>
                  <a:cubicBezTo>
                    <a:pt x="11971" y="7986"/>
                    <a:pt x="12371" y="8361"/>
                    <a:pt x="12725" y="8741"/>
                  </a:cubicBezTo>
                  <a:cubicBezTo>
                    <a:pt x="15162" y="14855"/>
                    <a:pt x="13265" y="12363"/>
                    <a:pt x="16966" y="16343"/>
                  </a:cubicBezTo>
                  <a:lnTo>
                    <a:pt x="18027" y="17483"/>
                  </a:lnTo>
                  <a:cubicBezTo>
                    <a:pt x="18380" y="17863"/>
                    <a:pt x="18467" y="18290"/>
                    <a:pt x="19087" y="18623"/>
                  </a:cubicBezTo>
                  <a:cubicBezTo>
                    <a:pt x="21600" y="19974"/>
                    <a:pt x="21031" y="21600"/>
                    <a:pt x="21208" y="21283"/>
                  </a:cubicBezTo>
                  <a:close/>
                </a:path>
              </a:pathLst>
            </a:custGeom>
            <a:grpFill/>
            <a:ln w="9525" cap="flat">
              <a:solidFill>
                <a:srgbClr val="000000"/>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defRPr>
                  <a:solidFill>
                    <a:srgbClr val="FFFFFF"/>
                  </a:solidFill>
                </a:defRPr>
              </a:pPr>
              <a:endParaRPr/>
            </a:p>
          </p:txBody>
        </p:sp>
      </p:grpSp>
      <p:grpSp>
        <p:nvGrpSpPr>
          <p:cNvPr id="130" name="Group"/>
          <p:cNvGrpSpPr/>
          <p:nvPr/>
        </p:nvGrpSpPr>
        <p:grpSpPr>
          <a:xfrm>
            <a:off x="7170727" y="2404848"/>
            <a:ext cx="875848" cy="1999025"/>
            <a:chOff x="0" y="0"/>
            <a:chExt cx="875846" cy="1999024"/>
          </a:xfrm>
          <a:solidFill>
            <a:srgbClr val="718B3B"/>
          </a:solidFill>
        </p:grpSpPr>
        <p:sp>
          <p:nvSpPr>
            <p:cNvPr id="125" name="Shape"/>
            <p:cNvSpPr/>
            <p:nvPr/>
          </p:nvSpPr>
          <p:spPr>
            <a:xfrm rot="515947" flipH="1">
              <a:off x="112743" y="461684"/>
              <a:ext cx="252427" cy="1527053"/>
            </a:xfrm>
            <a:custGeom>
              <a:avLst/>
              <a:gdLst/>
              <a:ahLst/>
              <a:cxnLst>
                <a:cxn ang="0">
                  <a:pos x="wd2" y="hd2"/>
                </a:cxn>
                <a:cxn ang="5400000">
                  <a:pos x="wd2" y="hd2"/>
                </a:cxn>
                <a:cxn ang="10800000">
                  <a:pos x="wd2" y="hd2"/>
                </a:cxn>
                <a:cxn ang="16200000">
                  <a:pos x="wd2" y="hd2"/>
                </a:cxn>
              </a:cxnLst>
              <a:rect l="0" t="0" r="r" b="b"/>
              <a:pathLst>
                <a:path w="21494" h="21413" extrusionOk="0">
                  <a:moveTo>
                    <a:pt x="34" y="21412"/>
                  </a:moveTo>
                  <a:cubicBezTo>
                    <a:pt x="-106" y="21478"/>
                    <a:pt x="216" y="18876"/>
                    <a:pt x="455" y="17609"/>
                  </a:cubicBezTo>
                  <a:cubicBezTo>
                    <a:pt x="497" y="17387"/>
                    <a:pt x="748" y="17173"/>
                    <a:pt x="876" y="16953"/>
                  </a:cubicBezTo>
                  <a:cubicBezTo>
                    <a:pt x="1023" y="16702"/>
                    <a:pt x="1458" y="15794"/>
                    <a:pt x="1717" y="15511"/>
                  </a:cubicBezTo>
                  <a:cubicBezTo>
                    <a:pt x="2083" y="15112"/>
                    <a:pt x="2719" y="14737"/>
                    <a:pt x="2980" y="14331"/>
                  </a:cubicBezTo>
                  <a:cubicBezTo>
                    <a:pt x="3120" y="14112"/>
                    <a:pt x="3227" y="13891"/>
                    <a:pt x="3401" y="13675"/>
                  </a:cubicBezTo>
                  <a:cubicBezTo>
                    <a:pt x="3651" y="13363"/>
                    <a:pt x="4354" y="12890"/>
                    <a:pt x="4663" y="12626"/>
                  </a:cubicBezTo>
                  <a:cubicBezTo>
                    <a:pt x="5629" y="11798"/>
                    <a:pt x="5604" y="11714"/>
                    <a:pt x="6346" y="10790"/>
                  </a:cubicBezTo>
                  <a:cubicBezTo>
                    <a:pt x="6486" y="10615"/>
                    <a:pt x="6446" y="10415"/>
                    <a:pt x="6767" y="10265"/>
                  </a:cubicBezTo>
                  <a:cubicBezTo>
                    <a:pt x="8386" y="9508"/>
                    <a:pt x="6948" y="10255"/>
                    <a:pt x="8450" y="9085"/>
                  </a:cubicBezTo>
                  <a:cubicBezTo>
                    <a:pt x="8730" y="8866"/>
                    <a:pt x="9026" y="8649"/>
                    <a:pt x="9291" y="8429"/>
                  </a:cubicBezTo>
                  <a:cubicBezTo>
                    <a:pt x="10322" y="7572"/>
                    <a:pt x="9449" y="7765"/>
                    <a:pt x="12237" y="6462"/>
                  </a:cubicBezTo>
                  <a:lnTo>
                    <a:pt x="14762" y="5281"/>
                  </a:lnTo>
                  <a:cubicBezTo>
                    <a:pt x="15182" y="4844"/>
                    <a:pt x="15540" y="4401"/>
                    <a:pt x="16024" y="3970"/>
                  </a:cubicBezTo>
                  <a:cubicBezTo>
                    <a:pt x="16523" y="3526"/>
                    <a:pt x="17031" y="3080"/>
                    <a:pt x="17707" y="2659"/>
                  </a:cubicBezTo>
                  <a:cubicBezTo>
                    <a:pt x="17987" y="2484"/>
                    <a:pt x="18323" y="2316"/>
                    <a:pt x="18549" y="2134"/>
                  </a:cubicBezTo>
                  <a:cubicBezTo>
                    <a:pt x="19026" y="1747"/>
                    <a:pt x="19216" y="1325"/>
                    <a:pt x="19811" y="954"/>
                  </a:cubicBezTo>
                  <a:cubicBezTo>
                    <a:pt x="20091" y="779"/>
                    <a:pt x="20341" y="599"/>
                    <a:pt x="20652" y="429"/>
                  </a:cubicBezTo>
                  <a:cubicBezTo>
                    <a:pt x="20903" y="292"/>
                    <a:pt x="21494" y="-122"/>
                    <a:pt x="21494" y="36"/>
                  </a:cubicBezTo>
                  <a:cubicBezTo>
                    <a:pt x="21494" y="381"/>
                    <a:pt x="20045" y="749"/>
                    <a:pt x="19390" y="954"/>
                  </a:cubicBezTo>
                  <a:cubicBezTo>
                    <a:pt x="19250" y="1129"/>
                    <a:pt x="19172" y="1309"/>
                    <a:pt x="18969" y="1478"/>
                  </a:cubicBezTo>
                  <a:cubicBezTo>
                    <a:pt x="18689" y="1711"/>
                    <a:pt x="17841" y="2189"/>
                    <a:pt x="17286" y="2396"/>
                  </a:cubicBezTo>
                  <a:cubicBezTo>
                    <a:pt x="16905" y="2539"/>
                    <a:pt x="16445" y="2659"/>
                    <a:pt x="16024" y="2790"/>
                  </a:cubicBezTo>
                  <a:cubicBezTo>
                    <a:pt x="15743" y="3052"/>
                    <a:pt x="15674" y="3347"/>
                    <a:pt x="15182" y="3577"/>
                  </a:cubicBezTo>
                  <a:cubicBezTo>
                    <a:pt x="13110" y="4545"/>
                    <a:pt x="14106" y="4111"/>
                    <a:pt x="12237" y="4888"/>
                  </a:cubicBezTo>
                  <a:cubicBezTo>
                    <a:pt x="11235" y="5824"/>
                    <a:pt x="11887" y="5445"/>
                    <a:pt x="10554" y="6068"/>
                  </a:cubicBezTo>
                  <a:cubicBezTo>
                    <a:pt x="9590" y="7270"/>
                    <a:pt x="10354" y="6818"/>
                    <a:pt x="8871" y="7511"/>
                  </a:cubicBezTo>
                  <a:cubicBezTo>
                    <a:pt x="8730" y="7686"/>
                    <a:pt x="8616" y="7863"/>
                    <a:pt x="8450" y="8036"/>
                  </a:cubicBezTo>
                  <a:cubicBezTo>
                    <a:pt x="8195" y="8300"/>
                    <a:pt x="7823" y="8554"/>
                    <a:pt x="7608" y="8822"/>
                  </a:cubicBezTo>
                  <a:cubicBezTo>
                    <a:pt x="7468" y="8997"/>
                    <a:pt x="7446" y="9186"/>
                    <a:pt x="7188" y="9347"/>
                  </a:cubicBezTo>
                  <a:cubicBezTo>
                    <a:pt x="6735" y="9629"/>
                    <a:pt x="6065" y="9872"/>
                    <a:pt x="5504" y="10134"/>
                  </a:cubicBezTo>
                  <a:cubicBezTo>
                    <a:pt x="5224" y="10265"/>
                    <a:pt x="4823" y="10378"/>
                    <a:pt x="4663" y="10527"/>
                  </a:cubicBezTo>
                  <a:lnTo>
                    <a:pt x="4242" y="10921"/>
                  </a:lnTo>
                  <a:cubicBezTo>
                    <a:pt x="4102" y="11270"/>
                    <a:pt x="3971" y="11621"/>
                    <a:pt x="3821" y="11970"/>
                  </a:cubicBezTo>
                  <a:cubicBezTo>
                    <a:pt x="3690" y="12276"/>
                    <a:pt x="3499" y="12580"/>
                    <a:pt x="3401" y="12888"/>
                  </a:cubicBezTo>
                  <a:cubicBezTo>
                    <a:pt x="2657" y="15206"/>
                    <a:pt x="3372" y="13863"/>
                    <a:pt x="2559" y="15511"/>
                  </a:cubicBezTo>
                  <a:cubicBezTo>
                    <a:pt x="2283" y="16069"/>
                    <a:pt x="2182" y="16315"/>
                    <a:pt x="1717" y="16822"/>
                  </a:cubicBezTo>
                  <a:cubicBezTo>
                    <a:pt x="1596" y="16955"/>
                    <a:pt x="1310" y="17078"/>
                    <a:pt x="1297" y="17216"/>
                  </a:cubicBezTo>
                  <a:cubicBezTo>
                    <a:pt x="1170" y="18483"/>
                    <a:pt x="175" y="21347"/>
                    <a:pt x="34" y="21412"/>
                  </a:cubicBezTo>
                  <a:close/>
                </a:path>
              </a:pathLst>
            </a:custGeom>
            <a:grpFill/>
            <a:ln w="9525" cap="flat">
              <a:solidFill>
                <a:srgbClr val="000000"/>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defRPr>
                  <a:solidFill>
                    <a:srgbClr val="FFFFFF"/>
                  </a:solidFill>
                </a:defRPr>
              </a:pPr>
              <a:endParaRPr/>
            </a:p>
          </p:txBody>
        </p:sp>
        <p:sp>
          <p:nvSpPr>
            <p:cNvPr id="126" name="Shape"/>
            <p:cNvSpPr/>
            <p:nvPr/>
          </p:nvSpPr>
          <p:spPr>
            <a:xfrm rot="515947" flipH="1">
              <a:off x="380325" y="344343"/>
              <a:ext cx="402556" cy="1273786"/>
            </a:xfrm>
            <a:custGeom>
              <a:avLst/>
              <a:gdLst/>
              <a:ahLst/>
              <a:cxnLst>
                <a:cxn ang="0">
                  <a:pos x="wd2" y="hd2"/>
                </a:cxn>
                <a:cxn ang="5400000">
                  <a:pos x="wd2" y="hd2"/>
                </a:cxn>
                <a:cxn ang="10800000">
                  <a:pos x="wd2" y="hd2"/>
                </a:cxn>
                <a:cxn ang="16200000">
                  <a:pos x="wd2" y="hd2"/>
                </a:cxn>
              </a:cxnLst>
              <a:rect l="0" t="0" r="r" b="b"/>
              <a:pathLst>
                <a:path w="21276" h="21355" extrusionOk="0">
                  <a:moveTo>
                    <a:pt x="20489" y="21325"/>
                  </a:moveTo>
                  <a:cubicBezTo>
                    <a:pt x="20272" y="21063"/>
                    <a:pt x="20259" y="18948"/>
                    <a:pt x="19967" y="18189"/>
                  </a:cubicBezTo>
                  <a:cubicBezTo>
                    <a:pt x="19843" y="17867"/>
                    <a:pt x="19535" y="17574"/>
                    <a:pt x="19445" y="17248"/>
                  </a:cubicBezTo>
                  <a:cubicBezTo>
                    <a:pt x="19358" y="16934"/>
                    <a:pt x="19287" y="16619"/>
                    <a:pt x="19183" y="16307"/>
                  </a:cubicBezTo>
                  <a:cubicBezTo>
                    <a:pt x="19113" y="16096"/>
                    <a:pt x="18986" y="15892"/>
                    <a:pt x="18922" y="15680"/>
                  </a:cubicBezTo>
                  <a:cubicBezTo>
                    <a:pt x="18700" y="14945"/>
                    <a:pt x="18438" y="13240"/>
                    <a:pt x="18139" y="12701"/>
                  </a:cubicBezTo>
                  <a:lnTo>
                    <a:pt x="17616" y="11760"/>
                  </a:lnTo>
                  <a:cubicBezTo>
                    <a:pt x="17442" y="11446"/>
                    <a:pt x="17340" y="11115"/>
                    <a:pt x="17094" y="10819"/>
                  </a:cubicBezTo>
                  <a:cubicBezTo>
                    <a:pt x="16500" y="10107"/>
                    <a:pt x="16549" y="10209"/>
                    <a:pt x="16049" y="9408"/>
                  </a:cubicBezTo>
                  <a:cubicBezTo>
                    <a:pt x="15360" y="8304"/>
                    <a:pt x="16306" y="9713"/>
                    <a:pt x="15527" y="8154"/>
                  </a:cubicBezTo>
                  <a:cubicBezTo>
                    <a:pt x="15392" y="7884"/>
                    <a:pt x="15153" y="7637"/>
                    <a:pt x="15005" y="7370"/>
                  </a:cubicBezTo>
                  <a:cubicBezTo>
                    <a:pt x="14104" y="5749"/>
                    <a:pt x="15880" y="8108"/>
                    <a:pt x="13699" y="5488"/>
                  </a:cubicBezTo>
                  <a:lnTo>
                    <a:pt x="13176" y="4861"/>
                  </a:lnTo>
                  <a:cubicBezTo>
                    <a:pt x="13002" y="4652"/>
                    <a:pt x="12870" y="4428"/>
                    <a:pt x="12654" y="4234"/>
                  </a:cubicBezTo>
                  <a:cubicBezTo>
                    <a:pt x="12480" y="4077"/>
                    <a:pt x="12314" y="3917"/>
                    <a:pt x="12132" y="3763"/>
                  </a:cubicBezTo>
                  <a:cubicBezTo>
                    <a:pt x="11879" y="3551"/>
                    <a:pt x="11579" y="3358"/>
                    <a:pt x="11348" y="3136"/>
                  </a:cubicBezTo>
                  <a:cubicBezTo>
                    <a:pt x="11142" y="2938"/>
                    <a:pt x="11052" y="2699"/>
                    <a:pt x="10826" y="2509"/>
                  </a:cubicBezTo>
                  <a:cubicBezTo>
                    <a:pt x="10611" y="2329"/>
                    <a:pt x="10279" y="2209"/>
                    <a:pt x="10042" y="2039"/>
                  </a:cubicBezTo>
                  <a:cubicBezTo>
                    <a:pt x="9841" y="1894"/>
                    <a:pt x="9742" y="1702"/>
                    <a:pt x="9520" y="1568"/>
                  </a:cubicBezTo>
                  <a:cubicBezTo>
                    <a:pt x="9298" y="1435"/>
                    <a:pt x="8992" y="1364"/>
                    <a:pt x="8736" y="1255"/>
                  </a:cubicBezTo>
                  <a:cubicBezTo>
                    <a:pt x="8215" y="1031"/>
                    <a:pt x="6575" y="247"/>
                    <a:pt x="6124" y="157"/>
                  </a:cubicBezTo>
                  <a:lnTo>
                    <a:pt x="5341" y="0"/>
                  </a:lnTo>
                  <a:cubicBezTo>
                    <a:pt x="4644" y="53"/>
                    <a:pt x="3893" y="-14"/>
                    <a:pt x="3251" y="157"/>
                  </a:cubicBezTo>
                  <a:cubicBezTo>
                    <a:pt x="3000" y="224"/>
                    <a:pt x="3124" y="483"/>
                    <a:pt x="2990" y="628"/>
                  </a:cubicBezTo>
                  <a:cubicBezTo>
                    <a:pt x="2685" y="957"/>
                    <a:pt x="2294" y="1255"/>
                    <a:pt x="1946" y="1568"/>
                  </a:cubicBezTo>
                  <a:cubicBezTo>
                    <a:pt x="1771" y="1725"/>
                    <a:pt x="1522" y="1860"/>
                    <a:pt x="1423" y="2039"/>
                  </a:cubicBezTo>
                  <a:cubicBezTo>
                    <a:pt x="1336" y="2195"/>
                    <a:pt x="1285" y="2361"/>
                    <a:pt x="1162" y="2509"/>
                  </a:cubicBezTo>
                  <a:cubicBezTo>
                    <a:pt x="1022" y="2678"/>
                    <a:pt x="767" y="2807"/>
                    <a:pt x="640" y="2979"/>
                  </a:cubicBezTo>
                  <a:cubicBezTo>
                    <a:pt x="416" y="3282"/>
                    <a:pt x="-272" y="4154"/>
                    <a:pt x="117" y="3920"/>
                  </a:cubicBezTo>
                  <a:cubicBezTo>
                    <a:pt x="1960" y="2814"/>
                    <a:pt x="1024" y="3178"/>
                    <a:pt x="2729" y="2666"/>
                  </a:cubicBezTo>
                  <a:cubicBezTo>
                    <a:pt x="3386" y="1484"/>
                    <a:pt x="2424" y="2895"/>
                    <a:pt x="3774" y="1882"/>
                  </a:cubicBezTo>
                  <a:cubicBezTo>
                    <a:pt x="5216" y="800"/>
                    <a:pt x="2573" y="1997"/>
                    <a:pt x="4819" y="1098"/>
                  </a:cubicBezTo>
                  <a:cubicBezTo>
                    <a:pt x="5515" y="1150"/>
                    <a:pt x="6231" y="1144"/>
                    <a:pt x="6908" y="1255"/>
                  </a:cubicBezTo>
                  <a:cubicBezTo>
                    <a:pt x="7928" y="1422"/>
                    <a:pt x="7586" y="1599"/>
                    <a:pt x="7953" y="2039"/>
                  </a:cubicBezTo>
                  <a:cubicBezTo>
                    <a:pt x="8388" y="2561"/>
                    <a:pt x="8475" y="2509"/>
                    <a:pt x="9259" y="2823"/>
                  </a:cubicBezTo>
                  <a:cubicBezTo>
                    <a:pt x="9346" y="2979"/>
                    <a:pt x="9348" y="3164"/>
                    <a:pt x="9520" y="3293"/>
                  </a:cubicBezTo>
                  <a:cubicBezTo>
                    <a:pt x="10913" y="4338"/>
                    <a:pt x="9781" y="2823"/>
                    <a:pt x="10826" y="4077"/>
                  </a:cubicBezTo>
                  <a:cubicBezTo>
                    <a:pt x="10949" y="4225"/>
                    <a:pt x="10953" y="4403"/>
                    <a:pt x="11087" y="4547"/>
                  </a:cubicBezTo>
                  <a:cubicBezTo>
                    <a:pt x="11392" y="4877"/>
                    <a:pt x="11933" y="5131"/>
                    <a:pt x="12132" y="5488"/>
                  </a:cubicBezTo>
                  <a:cubicBezTo>
                    <a:pt x="12344" y="5871"/>
                    <a:pt x="12409" y="6125"/>
                    <a:pt x="12915" y="6429"/>
                  </a:cubicBezTo>
                  <a:cubicBezTo>
                    <a:pt x="13137" y="6562"/>
                    <a:pt x="13437" y="6638"/>
                    <a:pt x="13699" y="6743"/>
                  </a:cubicBezTo>
                  <a:cubicBezTo>
                    <a:pt x="14576" y="8323"/>
                    <a:pt x="13237" y="5871"/>
                    <a:pt x="14221" y="7840"/>
                  </a:cubicBezTo>
                  <a:cubicBezTo>
                    <a:pt x="14379" y="8157"/>
                    <a:pt x="14569" y="8467"/>
                    <a:pt x="14743" y="8781"/>
                  </a:cubicBezTo>
                  <a:lnTo>
                    <a:pt x="15527" y="10192"/>
                  </a:lnTo>
                  <a:cubicBezTo>
                    <a:pt x="15614" y="10349"/>
                    <a:pt x="15635" y="10525"/>
                    <a:pt x="15788" y="10663"/>
                  </a:cubicBezTo>
                  <a:cubicBezTo>
                    <a:pt x="16616" y="11408"/>
                    <a:pt x="16211" y="10954"/>
                    <a:pt x="16833" y="12074"/>
                  </a:cubicBezTo>
                  <a:cubicBezTo>
                    <a:pt x="16920" y="12230"/>
                    <a:pt x="16941" y="12407"/>
                    <a:pt x="17094" y="12544"/>
                  </a:cubicBezTo>
                  <a:cubicBezTo>
                    <a:pt x="17268" y="12701"/>
                    <a:pt x="17489" y="12842"/>
                    <a:pt x="17616" y="13014"/>
                  </a:cubicBezTo>
                  <a:cubicBezTo>
                    <a:pt x="18185" y="13782"/>
                    <a:pt x="18049" y="13881"/>
                    <a:pt x="18400" y="14582"/>
                  </a:cubicBezTo>
                  <a:cubicBezTo>
                    <a:pt x="18558" y="14899"/>
                    <a:pt x="18789" y="15203"/>
                    <a:pt x="18922" y="15523"/>
                  </a:cubicBezTo>
                  <a:cubicBezTo>
                    <a:pt x="19009" y="15732"/>
                    <a:pt x="19080" y="15944"/>
                    <a:pt x="19183" y="16150"/>
                  </a:cubicBezTo>
                  <a:cubicBezTo>
                    <a:pt x="19342" y="16467"/>
                    <a:pt x="19532" y="16778"/>
                    <a:pt x="19706" y="17091"/>
                  </a:cubicBezTo>
                  <a:cubicBezTo>
                    <a:pt x="19793" y="17248"/>
                    <a:pt x="19900" y="17401"/>
                    <a:pt x="19967" y="17562"/>
                  </a:cubicBezTo>
                  <a:cubicBezTo>
                    <a:pt x="20054" y="17771"/>
                    <a:pt x="20087" y="17991"/>
                    <a:pt x="20228" y="18189"/>
                  </a:cubicBezTo>
                  <a:cubicBezTo>
                    <a:pt x="20352" y="18362"/>
                    <a:pt x="20610" y="18491"/>
                    <a:pt x="20750" y="18659"/>
                  </a:cubicBezTo>
                  <a:cubicBezTo>
                    <a:pt x="20888" y="18824"/>
                    <a:pt x="21254" y="19634"/>
                    <a:pt x="21273" y="19757"/>
                  </a:cubicBezTo>
                  <a:cubicBezTo>
                    <a:pt x="21328" y="20121"/>
                    <a:pt x="20707" y="21586"/>
                    <a:pt x="20489" y="21325"/>
                  </a:cubicBezTo>
                  <a:close/>
                </a:path>
              </a:pathLst>
            </a:custGeom>
            <a:grpFill/>
            <a:ln w="9525" cap="flat">
              <a:solidFill>
                <a:srgbClr val="000000"/>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defRPr>
                  <a:solidFill>
                    <a:srgbClr val="FFFFFF"/>
                  </a:solidFill>
                </a:defRPr>
              </a:pPr>
              <a:endParaRPr/>
            </a:p>
          </p:txBody>
        </p:sp>
        <p:sp>
          <p:nvSpPr>
            <p:cNvPr id="127" name="Line"/>
            <p:cNvSpPr/>
            <p:nvPr/>
          </p:nvSpPr>
          <p:spPr>
            <a:xfrm rot="515947" flipH="1">
              <a:off x="309700" y="-602"/>
              <a:ext cx="98835" cy="1421576"/>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171" y="20599"/>
                    <a:pt x="257" y="19596"/>
                    <a:pt x="514" y="18596"/>
                  </a:cubicBezTo>
                  <a:cubicBezTo>
                    <a:pt x="557" y="18428"/>
                    <a:pt x="1361" y="16964"/>
                    <a:pt x="1543" y="16736"/>
                  </a:cubicBezTo>
                  <a:cubicBezTo>
                    <a:pt x="1660" y="16589"/>
                    <a:pt x="1926" y="16454"/>
                    <a:pt x="2057" y="16307"/>
                  </a:cubicBezTo>
                  <a:cubicBezTo>
                    <a:pt x="2353" y="15979"/>
                    <a:pt x="2933" y="15031"/>
                    <a:pt x="3086" y="14734"/>
                  </a:cubicBezTo>
                  <a:cubicBezTo>
                    <a:pt x="3829" y="13287"/>
                    <a:pt x="3418" y="13557"/>
                    <a:pt x="4629" y="11873"/>
                  </a:cubicBezTo>
                  <a:cubicBezTo>
                    <a:pt x="4800" y="11634"/>
                    <a:pt x="4931" y="11393"/>
                    <a:pt x="5143" y="11158"/>
                  </a:cubicBezTo>
                  <a:cubicBezTo>
                    <a:pt x="5274" y="11011"/>
                    <a:pt x="5508" y="10873"/>
                    <a:pt x="5657" y="10728"/>
                  </a:cubicBezTo>
                  <a:cubicBezTo>
                    <a:pt x="7212" y="9215"/>
                    <a:pt x="4756" y="11338"/>
                    <a:pt x="7200" y="9298"/>
                  </a:cubicBezTo>
                  <a:lnTo>
                    <a:pt x="7714" y="8869"/>
                  </a:lnTo>
                  <a:cubicBezTo>
                    <a:pt x="7886" y="8726"/>
                    <a:pt x="8122" y="8588"/>
                    <a:pt x="8229" y="8440"/>
                  </a:cubicBezTo>
                  <a:cubicBezTo>
                    <a:pt x="8400" y="8201"/>
                    <a:pt x="8466" y="7955"/>
                    <a:pt x="8743" y="7725"/>
                  </a:cubicBezTo>
                  <a:cubicBezTo>
                    <a:pt x="11486" y="5436"/>
                    <a:pt x="8488" y="8473"/>
                    <a:pt x="10286" y="6723"/>
                  </a:cubicBezTo>
                  <a:cubicBezTo>
                    <a:pt x="10480" y="6534"/>
                    <a:pt x="10592" y="6339"/>
                    <a:pt x="10800" y="6151"/>
                  </a:cubicBezTo>
                  <a:cubicBezTo>
                    <a:pt x="11278" y="5719"/>
                    <a:pt x="11829" y="5293"/>
                    <a:pt x="12343" y="4864"/>
                  </a:cubicBezTo>
                  <a:cubicBezTo>
                    <a:pt x="12514" y="4721"/>
                    <a:pt x="12556" y="4560"/>
                    <a:pt x="12857" y="4434"/>
                  </a:cubicBezTo>
                  <a:cubicBezTo>
                    <a:pt x="13890" y="4003"/>
                    <a:pt x="14131" y="3941"/>
                    <a:pt x="14914" y="3433"/>
                  </a:cubicBezTo>
                  <a:cubicBezTo>
                    <a:pt x="15128" y="3295"/>
                    <a:pt x="15215" y="3143"/>
                    <a:pt x="15429" y="3004"/>
                  </a:cubicBezTo>
                  <a:cubicBezTo>
                    <a:pt x="15731" y="2808"/>
                    <a:pt x="16155" y="2628"/>
                    <a:pt x="16457" y="2432"/>
                  </a:cubicBezTo>
                  <a:cubicBezTo>
                    <a:pt x="16671" y="2293"/>
                    <a:pt x="16702" y="2134"/>
                    <a:pt x="16971" y="2003"/>
                  </a:cubicBezTo>
                  <a:cubicBezTo>
                    <a:pt x="17397" y="1796"/>
                    <a:pt x="18023" y="1626"/>
                    <a:pt x="18514" y="1430"/>
                  </a:cubicBezTo>
                  <a:cubicBezTo>
                    <a:pt x="19223" y="1149"/>
                    <a:pt x="20180" y="898"/>
                    <a:pt x="20571" y="572"/>
                  </a:cubicBezTo>
                  <a:cubicBezTo>
                    <a:pt x="21162" y="79"/>
                    <a:pt x="20702" y="250"/>
                    <a:pt x="21600" y="0"/>
                  </a:cubicBezTo>
                </a:path>
              </a:pathLst>
            </a:custGeom>
            <a:grpFill/>
            <a:ln w="12700" cap="flat">
              <a:solidFill>
                <a:srgbClr val="000000"/>
              </a:solidFill>
              <a:prstDash val="solid"/>
              <a:round/>
            </a:ln>
            <a:effectLst>
              <a:outerShdw blurRad="38100" dist="20000" dir="5400000" rotWithShape="0">
                <a:srgbClr val="000000">
                  <a:alpha val="38000"/>
                </a:srgbClr>
              </a:outerShdw>
            </a:effectLst>
          </p:spPr>
          <p:txBody>
            <a:bodyPr wrap="square" lIns="45719" tIns="45719" rIns="45719" bIns="45719" numCol="1" anchor="ctr">
              <a:noAutofit/>
            </a:bodyPr>
            <a:lstStyle/>
            <a:p>
              <a:pPr algn="ctr"/>
              <a:endParaRPr/>
            </a:p>
          </p:txBody>
        </p:sp>
        <p:sp>
          <p:nvSpPr>
            <p:cNvPr id="128" name="Shape"/>
            <p:cNvSpPr/>
            <p:nvPr/>
          </p:nvSpPr>
          <p:spPr>
            <a:xfrm rot="515947" flipH="1">
              <a:off x="186988" y="411776"/>
              <a:ext cx="182843" cy="1234595"/>
            </a:xfrm>
            <a:custGeom>
              <a:avLst/>
              <a:gdLst/>
              <a:ahLst/>
              <a:cxnLst>
                <a:cxn ang="0">
                  <a:pos x="wd2" y="hd2"/>
                </a:cxn>
                <a:cxn ang="5400000">
                  <a:pos x="wd2" y="hd2"/>
                </a:cxn>
                <a:cxn ang="10800000">
                  <a:pos x="wd2" y="hd2"/>
                </a:cxn>
                <a:cxn ang="16200000">
                  <a:pos x="wd2" y="hd2"/>
                </a:cxn>
              </a:cxnLst>
              <a:rect l="0" t="0" r="r" b="b"/>
              <a:pathLst>
                <a:path w="20706" h="21215" extrusionOk="0">
                  <a:moveTo>
                    <a:pt x="0" y="21215"/>
                  </a:moveTo>
                  <a:cubicBezTo>
                    <a:pt x="0" y="21295"/>
                    <a:pt x="215" y="17249"/>
                    <a:pt x="560" y="15268"/>
                  </a:cubicBezTo>
                  <a:cubicBezTo>
                    <a:pt x="589" y="15099"/>
                    <a:pt x="1022" y="14953"/>
                    <a:pt x="1119" y="14786"/>
                  </a:cubicBezTo>
                  <a:cubicBezTo>
                    <a:pt x="1397" y="14308"/>
                    <a:pt x="1422" y="13819"/>
                    <a:pt x="1679" y="13340"/>
                  </a:cubicBezTo>
                  <a:cubicBezTo>
                    <a:pt x="1796" y="13121"/>
                    <a:pt x="2101" y="12914"/>
                    <a:pt x="2238" y="12697"/>
                  </a:cubicBezTo>
                  <a:cubicBezTo>
                    <a:pt x="2474" y="12324"/>
                    <a:pt x="2562" y="11945"/>
                    <a:pt x="2798" y="11572"/>
                  </a:cubicBezTo>
                  <a:cubicBezTo>
                    <a:pt x="2936" y="11355"/>
                    <a:pt x="3220" y="11146"/>
                    <a:pt x="3358" y="10929"/>
                  </a:cubicBezTo>
                  <a:cubicBezTo>
                    <a:pt x="3594" y="10556"/>
                    <a:pt x="3659" y="10175"/>
                    <a:pt x="3917" y="9804"/>
                  </a:cubicBezTo>
                  <a:cubicBezTo>
                    <a:pt x="4314" y="9234"/>
                    <a:pt x="4816" y="9276"/>
                    <a:pt x="5596" y="8679"/>
                  </a:cubicBezTo>
                  <a:cubicBezTo>
                    <a:pt x="5866" y="8472"/>
                    <a:pt x="5935" y="8248"/>
                    <a:pt x="6156" y="8036"/>
                  </a:cubicBezTo>
                  <a:cubicBezTo>
                    <a:pt x="7193" y="7043"/>
                    <a:pt x="6992" y="7234"/>
                    <a:pt x="8394" y="6429"/>
                  </a:cubicBezTo>
                  <a:cubicBezTo>
                    <a:pt x="9998" y="4126"/>
                    <a:pt x="7756" y="6979"/>
                    <a:pt x="10073" y="4983"/>
                  </a:cubicBezTo>
                  <a:cubicBezTo>
                    <a:pt x="10374" y="4723"/>
                    <a:pt x="10426" y="4446"/>
                    <a:pt x="10633" y="4179"/>
                  </a:cubicBezTo>
                  <a:cubicBezTo>
                    <a:pt x="10800" y="3963"/>
                    <a:pt x="10971" y="3748"/>
                    <a:pt x="11192" y="3536"/>
                  </a:cubicBezTo>
                  <a:cubicBezTo>
                    <a:pt x="12456" y="2326"/>
                    <a:pt x="11977" y="2716"/>
                    <a:pt x="14550" y="1608"/>
                  </a:cubicBezTo>
                  <a:cubicBezTo>
                    <a:pt x="14923" y="1447"/>
                    <a:pt x="15110" y="1233"/>
                    <a:pt x="15669" y="1125"/>
                  </a:cubicBezTo>
                  <a:lnTo>
                    <a:pt x="17348" y="804"/>
                  </a:lnTo>
                  <a:cubicBezTo>
                    <a:pt x="17908" y="911"/>
                    <a:pt x="18552" y="989"/>
                    <a:pt x="19027" y="1125"/>
                  </a:cubicBezTo>
                  <a:cubicBezTo>
                    <a:pt x="20654" y="1593"/>
                    <a:pt x="19775" y="1927"/>
                    <a:pt x="20706" y="1125"/>
                  </a:cubicBezTo>
                  <a:cubicBezTo>
                    <a:pt x="20146" y="1018"/>
                    <a:pt x="19447" y="955"/>
                    <a:pt x="19027" y="804"/>
                  </a:cubicBezTo>
                  <a:cubicBezTo>
                    <a:pt x="15938" y="-305"/>
                    <a:pt x="21600" y="922"/>
                    <a:pt x="16789" y="0"/>
                  </a:cubicBezTo>
                  <a:cubicBezTo>
                    <a:pt x="15423" y="131"/>
                    <a:pt x="14516" y="171"/>
                    <a:pt x="13431" y="483"/>
                  </a:cubicBezTo>
                  <a:cubicBezTo>
                    <a:pt x="9700" y="1554"/>
                    <a:pt x="15110" y="429"/>
                    <a:pt x="10633" y="1286"/>
                  </a:cubicBezTo>
                  <a:lnTo>
                    <a:pt x="8954" y="2733"/>
                  </a:lnTo>
                  <a:cubicBezTo>
                    <a:pt x="8767" y="2893"/>
                    <a:pt x="8491" y="3048"/>
                    <a:pt x="8394" y="3215"/>
                  </a:cubicBezTo>
                  <a:cubicBezTo>
                    <a:pt x="7738" y="4346"/>
                    <a:pt x="8193" y="3870"/>
                    <a:pt x="7275" y="4661"/>
                  </a:cubicBezTo>
                  <a:cubicBezTo>
                    <a:pt x="7088" y="5143"/>
                    <a:pt x="6993" y="5629"/>
                    <a:pt x="6715" y="6108"/>
                  </a:cubicBezTo>
                  <a:cubicBezTo>
                    <a:pt x="6477" y="6519"/>
                    <a:pt x="5593" y="6860"/>
                    <a:pt x="5037" y="7233"/>
                  </a:cubicBezTo>
                  <a:cubicBezTo>
                    <a:pt x="4804" y="7388"/>
                    <a:pt x="4804" y="7574"/>
                    <a:pt x="4477" y="7715"/>
                  </a:cubicBezTo>
                  <a:cubicBezTo>
                    <a:pt x="4038" y="7904"/>
                    <a:pt x="3358" y="8036"/>
                    <a:pt x="2798" y="8197"/>
                  </a:cubicBezTo>
                  <a:cubicBezTo>
                    <a:pt x="2487" y="8465"/>
                    <a:pt x="1740" y="9067"/>
                    <a:pt x="1679" y="9322"/>
                  </a:cubicBezTo>
                  <a:cubicBezTo>
                    <a:pt x="1358" y="10659"/>
                    <a:pt x="1393" y="12002"/>
                    <a:pt x="1119" y="13340"/>
                  </a:cubicBezTo>
                  <a:cubicBezTo>
                    <a:pt x="1020" y="13824"/>
                    <a:pt x="590" y="14301"/>
                    <a:pt x="560" y="14786"/>
                  </a:cubicBezTo>
                  <a:cubicBezTo>
                    <a:pt x="403" y="17304"/>
                    <a:pt x="0" y="21134"/>
                    <a:pt x="0" y="21215"/>
                  </a:cubicBezTo>
                  <a:close/>
                </a:path>
              </a:pathLst>
            </a:custGeom>
            <a:grpFill/>
            <a:ln w="9525" cap="flat">
              <a:solidFill>
                <a:srgbClr val="000000"/>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defRPr>
                  <a:solidFill>
                    <a:srgbClr val="FFFFFF"/>
                  </a:solidFill>
                </a:defRPr>
              </a:pPr>
              <a:endParaRPr/>
            </a:p>
          </p:txBody>
        </p:sp>
        <p:sp>
          <p:nvSpPr>
            <p:cNvPr id="129" name="Shape"/>
            <p:cNvSpPr/>
            <p:nvPr/>
          </p:nvSpPr>
          <p:spPr>
            <a:xfrm rot="515947" flipH="1">
              <a:off x="394631" y="546304"/>
              <a:ext cx="98968" cy="524724"/>
            </a:xfrm>
            <a:custGeom>
              <a:avLst/>
              <a:gdLst/>
              <a:ahLst/>
              <a:cxnLst>
                <a:cxn ang="0">
                  <a:pos x="wd2" y="hd2"/>
                </a:cxn>
                <a:cxn ang="5400000">
                  <a:pos x="wd2" y="hd2"/>
                </a:cxn>
                <a:cxn ang="10800000">
                  <a:pos x="wd2" y="hd2"/>
                </a:cxn>
                <a:cxn ang="16200000">
                  <a:pos x="wd2" y="hd2"/>
                </a:cxn>
              </a:cxnLst>
              <a:rect l="0" t="0" r="r" b="b"/>
              <a:pathLst>
                <a:path w="21237" h="21323" extrusionOk="0">
                  <a:moveTo>
                    <a:pt x="21208" y="21283"/>
                  </a:moveTo>
                  <a:cubicBezTo>
                    <a:pt x="21385" y="20967"/>
                    <a:pt x="20710" y="18235"/>
                    <a:pt x="20148" y="16723"/>
                  </a:cubicBezTo>
                  <a:cubicBezTo>
                    <a:pt x="20000" y="16325"/>
                    <a:pt x="19408" y="15966"/>
                    <a:pt x="19087" y="15582"/>
                  </a:cubicBezTo>
                  <a:cubicBezTo>
                    <a:pt x="18348" y="14699"/>
                    <a:pt x="17629" y="13813"/>
                    <a:pt x="16966" y="12922"/>
                  </a:cubicBezTo>
                  <a:cubicBezTo>
                    <a:pt x="16215" y="11913"/>
                    <a:pt x="15417" y="10906"/>
                    <a:pt x="14846" y="9882"/>
                  </a:cubicBezTo>
                  <a:cubicBezTo>
                    <a:pt x="14657" y="9543"/>
                    <a:pt x="13286" y="6931"/>
                    <a:pt x="12725" y="6461"/>
                  </a:cubicBezTo>
                  <a:cubicBezTo>
                    <a:pt x="12223" y="6041"/>
                    <a:pt x="11174" y="5729"/>
                    <a:pt x="10604" y="5321"/>
                  </a:cubicBezTo>
                  <a:cubicBezTo>
                    <a:pt x="10104" y="4962"/>
                    <a:pt x="10043" y="4539"/>
                    <a:pt x="9544" y="4181"/>
                  </a:cubicBezTo>
                  <a:cubicBezTo>
                    <a:pt x="8974" y="3772"/>
                    <a:pt x="7993" y="3449"/>
                    <a:pt x="7423" y="3040"/>
                  </a:cubicBezTo>
                  <a:cubicBezTo>
                    <a:pt x="6923" y="2682"/>
                    <a:pt x="7061" y="2213"/>
                    <a:pt x="6362" y="1900"/>
                  </a:cubicBezTo>
                  <a:cubicBezTo>
                    <a:pt x="5566" y="1544"/>
                    <a:pt x="4160" y="1433"/>
                    <a:pt x="3181" y="1140"/>
                  </a:cubicBezTo>
                  <a:cubicBezTo>
                    <a:pt x="2029" y="796"/>
                    <a:pt x="1060" y="380"/>
                    <a:pt x="0" y="0"/>
                  </a:cubicBezTo>
                  <a:cubicBezTo>
                    <a:pt x="2474" y="2660"/>
                    <a:pt x="0" y="2027"/>
                    <a:pt x="5302" y="2660"/>
                  </a:cubicBezTo>
                  <a:cubicBezTo>
                    <a:pt x="6716" y="3421"/>
                    <a:pt x="8737" y="4074"/>
                    <a:pt x="9544" y="4941"/>
                  </a:cubicBezTo>
                  <a:cubicBezTo>
                    <a:pt x="12086" y="7675"/>
                    <a:pt x="9001" y="4261"/>
                    <a:pt x="11664" y="7601"/>
                  </a:cubicBezTo>
                  <a:cubicBezTo>
                    <a:pt x="11971" y="7986"/>
                    <a:pt x="12371" y="8361"/>
                    <a:pt x="12725" y="8741"/>
                  </a:cubicBezTo>
                  <a:cubicBezTo>
                    <a:pt x="15162" y="14855"/>
                    <a:pt x="13265" y="12363"/>
                    <a:pt x="16966" y="16343"/>
                  </a:cubicBezTo>
                  <a:lnTo>
                    <a:pt x="18027" y="17483"/>
                  </a:lnTo>
                  <a:cubicBezTo>
                    <a:pt x="18380" y="17863"/>
                    <a:pt x="18467" y="18290"/>
                    <a:pt x="19087" y="18623"/>
                  </a:cubicBezTo>
                  <a:cubicBezTo>
                    <a:pt x="21600" y="19974"/>
                    <a:pt x="21031" y="21600"/>
                    <a:pt x="21208" y="21283"/>
                  </a:cubicBezTo>
                  <a:close/>
                </a:path>
              </a:pathLst>
            </a:custGeom>
            <a:grpFill/>
            <a:ln w="9525" cap="flat">
              <a:solidFill>
                <a:srgbClr val="000000"/>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defRPr>
                  <a:solidFill>
                    <a:srgbClr val="FFFFFF"/>
                  </a:solidFill>
                </a:defRPr>
              </a:pPr>
              <a:endParaRPr/>
            </a:p>
          </p:txBody>
        </p:sp>
      </p:grpSp>
      <p:grpSp>
        <p:nvGrpSpPr>
          <p:cNvPr id="136" name="Group"/>
          <p:cNvGrpSpPr/>
          <p:nvPr/>
        </p:nvGrpSpPr>
        <p:grpSpPr>
          <a:xfrm>
            <a:off x="5993341" y="2841407"/>
            <a:ext cx="693058" cy="1721383"/>
            <a:chOff x="0" y="0"/>
            <a:chExt cx="693056" cy="1721382"/>
          </a:xfrm>
          <a:solidFill>
            <a:srgbClr val="718B3B"/>
          </a:solidFill>
        </p:grpSpPr>
        <p:sp>
          <p:nvSpPr>
            <p:cNvPr id="131" name="Shape"/>
            <p:cNvSpPr/>
            <p:nvPr/>
          </p:nvSpPr>
          <p:spPr>
            <a:xfrm>
              <a:off x="415279" y="408056"/>
              <a:ext cx="277778" cy="1313327"/>
            </a:xfrm>
            <a:custGeom>
              <a:avLst/>
              <a:gdLst/>
              <a:ahLst/>
              <a:cxnLst>
                <a:cxn ang="0">
                  <a:pos x="wd2" y="hd2"/>
                </a:cxn>
                <a:cxn ang="5400000">
                  <a:pos x="wd2" y="hd2"/>
                </a:cxn>
                <a:cxn ang="10800000">
                  <a:pos x="wd2" y="hd2"/>
                </a:cxn>
                <a:cxn ang="16200000">
                  <a:pos x="wd2" y="hd2"/>
                </a:cxn>
              </a:cxnLst>
              <a:rect l="0" t="0" r="r" b="b"/>
              <a:pathLst>
                <a:path w="21494" h="21413" extrusionOk="0">
                  <a:moveTo>
                    <a:pt x="34" y="21412"/>
                  </a:moveTo>
                  <a:cubicBezTo>
                    <a:pt x="-106" y="21478"/>
                    <a:pt x="216" y="18876"/>
                    <a:pt x="455" y="17609"/>
                  </a:cubicBezTo>
                  <a:cubicBezTo>
                    <a:pt x="497" y="17387"/>
                    <a:pt x="748" y="17173"/>
                    <a:pt x="876" y="16953"/>
                  </a:cubicBezTo>
                  <a:cubicBezTo>
                    <a:pt x="1023" y="16702"/>
                    <a:pt x="1458" y="15794"/>
                    <a:pt x="1717" y="15511"/>
                  </a:cubicBezTo>
                  <a:cubicBezTo>
                    <a:pt x="2083" y="15112"/>
                    <a:pt x="2719" y="14737"/>
                    <a:pt x="2980" y="14331"/>
                  </a:cubicBezTo>
                  <a:cubicBezTo>
                    <a:pt x="3120" y="14112"/>
                    <a:pt x="3227" y="13891"/>
                    <a:pt x="3401" y="13675"/>
                  </a:cubicBezTo>
                  <a:cubicBezTo>
                    <a:pt x="3651" y="13363"/>
                    <a:pt x="4354" y="12890"/>
                    <a:pt x="4663" y="12626"/>
                  </a:cubicBezTo>
                  <a:cubicBezTo>
                    <a:pt x="5629" y="11798"/>
                    <a:pt x="5604" y="11714"/>
                    <a:pt x="6346" y="10790"/>
                  </a:cubicBezTo>
                  <a:cubicBezTo>
                    <a:pt x="6486" y="10615"/>
                    <a:pt x="6446" y="10415"/>
                    <a:pt x="6767" y="10265"/>
                  </a:cubicBezTo>
                  <a:cubicBezTo>
                    <a:pt x="8386" y="9508"/>
                    <a:pt x="6948" y="10255"/>
                    <a:pt x="8450" y="9085"/>
                  </a:cubicBezTo>
                  <a:cubicBezTo>
                    <a:pt x="8730" y="8866"/>
                    <a:pt x="9026" y="8649"/>
                    <a:pt x="9291" y="8429"/>
                  </a:cubicBezTo>
                  <a:cubicBezTo>
                    <a:pt x="10322" y="7572"/>
                    <a:pt x="9449" y="7765"/>
                    <a:pt x="12237" y="6462"/>
                  </a:cubicBezTo>
                  <a:lnTo>
                    <a:pt x="14762" y="5281"/>
                  </a:lnTo>
                  <a:cubicBezTo>
                    <a:pt x="15182" y="4844"/>
                    <a:pt x="15540" y="4401"/>
                    <a:pt x="16024" y="3970"/>
                  </a:cubicBezTo>
                  <a:cubicBezTo>
                    <a:pt x="16523" y="3526"/>
                    <a:pt x="17031" y="3080"/>
                    <a:pt x="17707" y="2659"/>
                  </a:cubicBezTo>
                  <a:cubicBezTo>
                    <a:pt x="17987" y="2484"/>
                    <a:pt x="18323" y="2316"/>
                    <a:pt x="18549" y="2134"/>
                  </a:cubicBezTo>
                  <a:cubicBezTo>
                    <a:pt x="19026" y="1747"/>
                    <a:pt x="19216" y="1325"/>
                    <a:pt x="19811" y="954"/>
                  </a:cubicBezTo>
                  <a:cubicBezTo>
                    <a:pt x="20091" y="779"/>
                    <a:pt x="20341" y="599"/>
                    <a:pt x="20652" y="429"/>
                  </a:cubicBezTo>
                  <a:cubicBezTo>
                    <a:pt x="20903" y="292"/>
                    <a:pt x="21494" y="-122"/>
                    <a:pt x="21494" y="36"/>
                  </a:cubicBezTo>
                  <a:cubicBezTo>
                    <a:pt x="21494" y="381"/>
                    <a:pt x="20045" y="749"/>
                    <a:pt x="19390" y="954"/>
                  </a:cubicBezTo>
                  <a:cubicBezTo>
                    <a:pt x="19250" y="1129"/>
                    <a:pt x="19172" y="1309"/>
                    <a:pt x="18969" y="1478"/>
                  </a:cubicBezTo>
                  <a:cubicBezTo>
                    <a:pt x="18689" y="1711"/>
                    <a:pt x="17841" y="2189"/>
                    <a:pt x="17286" y="2396"/>
                  </a:cubicBezTo>
                  <a:cubicBezTo>
                    <a:pt x="16905" y="2539"/>
                    <a:pt x="16445" y="2659"/>
                    <a:pt x="16024" y="2790"/>
                  </a:cubicBezTo>
                  <a:cubicBezTo>
                    <a:pt x="15743" y="3052"/>
                    <a:pt x="15674" y="3347"/>
                    <a:pt x="15182" y="3577"/>
                  </a:cubicBezTo>
                  <a:cubicBezTo>
                    <a:pt x="13110" y="4545"/>
                    <a:pt x="14106" y="4111"/>
                    <a:pt x="12237" y="4888"/>
                  </a:cubicBezTo>
                  <a:cubicBezTo>
                    <a:pt x="11235" y="5824"/>
                    <a:pt x="11887" y="5445"/>
                    <a:pt x="10554" y="6068"/>
                  </a:cubicBezTo>
                  <a:cubicBezTo>
                    <a:pt x="9590" y="7270"/>
                    <a:pt x="10354" y="6818"/>
                    <a:pt x="8871" y="7511"/>
                  </a:cubicBezTo>
                  <a:cubicBezTo>
                    <a:pt x="8730" y="7686"/>
                    <a:pt x="8616" y="7863"/>
                    <a:pt x="8450" y="8036"/>
                  </a:cubicBezTo>
                  <a:cubicBezTo>
                    <a:pt x="8195" y="8300"/>
                    <a:pt x="7823" y="8554"/>
                    <a:pt x="7608" y="8822"/>
                  </a:cubicBezTo>
                  <a:cubicBezTo>
                    <a:pt x="7468" y="8997"/>
                    <a:pt x="7446" y="9186"/>
                    <a:pt x="7188" y="9347"/>
                  </a:cubicBezTo>
                  <a:cubicBezTo>
                    <a:pt x="6735" y="9629"/>
                    <a:pt x="6065" y="9872"/>
                    <a:pt x="5504" y="10134"/>
                  </a:cubicBezTo>
                  <a:cubicBezTo>
                    <a:pt x="5224" y="10265"/>
                    <a:pt x="4823" y="10378"/>
                    <a:pt x="4663" y="10527"/>
                  </a:cubicBezTo>
                  <a:lnTo>
                    <a:pt x="4242" y="10921"/>
                  </a:lnTo>
                  <a:cubicBezTo>
                    <a:pt x="4102" y="11270"/>
                    <a:pt x="3971" y="11621"/>
                    <a:pt x="3821" y="11970"/>
                  </a:cubicBezTo>
                  <a:cubicBezTo>
                    <a:pt x="3690" y="12276"/>
                    <a:pt x="3499" y="12580"/>
                    <a:pt x="3401" y="12888"/>
                  </a:cubicBezTo>
                  <a:cubicBezTo>
                    <a:pt x="2657" y="15206"/>
                    <a:pt x="3372" y="13863"/>
                    <a:pt x="2559" y="15511"/>
                  </a:cubicBezTo>
                  <a:cubicBezTo>
                    <a:pt x="2283" y="16069"/>
                    <a:pt x="2182" y="16315"/>
                    <a:pt x="1717" y="16822"/>
                  </a:cubicBezTo>
                  <a:cubicBezTo>
                    <a:pt x="1596" y="16955"/>
                    <a:pt x="1310" y="17078"/>
                    <a:pt x="1297" y="17216"/>
                  </a:cubicBezTo>
                  <a:cubicBezTo>
                    <a:pt x="1170" y="18483"/>
                    <a:pt x="175" y="21347"/>
                    <a:pt x="34" y="21412"/>
                  </a:cubicBezTo>
                  <a:close/>
                </a:path>
              </a:pathLst>
            </a:custGeom>
            <a:grpFill/>
            <a:ln w="9525" cap="flat">
              <a:solidFill>
                <a:srgbClr val="000000"/>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defRPr>
                  <a:solidFill>
                    <a:srgbClr val="FFFFFF"/>
                  </a:solidFill>
                </a:defRPr>
              </a:pPr>
              <a:endParaRPr/>
            </a:p>
          </p:txBody>
        </p:sp>
        <p:sp>
          <p:nvSpPr>
            <p:cNvPr id="132" name="Shape"/>
            <p:cNvSpPr/>
            <p:nvPr/>
          </p:nvSpPr>
          <p:spPr>
            <a:xfrm>
              <a:off x="-1" y="265435"/>
              <a:ext cx="442984" cy="1095508"/>
            </a:xfrm>
            <a:custGeom>
              <a:avLst/>
              <a:gdLst/>
              <a:ahLst/>
              <a:cxnLst>
                <a:cxn ang="0">
                  <a:pos x="wd2" y="hd2"/>
                </a:cxn>
                <a:cxn ang="5400000">
                  <a:pos x="wd2" y="hd2"/>
                </a:cxn>
                <a:cxn ang="10800000">
                  <a:pos x="wd2" y="hd2"/>
                </a:cxn>
                <a:cxn ang="16200000">
                  <a:pos x="wd2" y="hd2"/>
                </a:cxn>
              </a:cxnLst>
              <a:rect l="0" t="0" r="r" b="b"/>
              <a:pathLst>
                <a:path w="21276" h="21355" extrusionOk="0">
                  <a:moveTo>
                    <a:pt x="20489" y="21325"/>
                  </a:moveTo>
                  <a:cubicBezTo>
                    <a:pt x="20272" y="21063"/>
                    <a:pt x="20259" y="18948"/>
                    <a:pt x="19967" y="18189"/>
                  </a:cubicBezTo>
                  <a:cubicBezTo>
                    <a:pt x="19843" y="17867"/>
                    <a:pt x="19535" y="17574"/>
                    <a:pt x="19445" y="17248"/>
                  </a:cubicBezTo>
                  <a:cubicBezTo>
                    <a:pt x="19358" y="16934"/>
                    <a:pt x="19287" y="16619"/>
                    <a:pt x="19183" y="16307"/>
                  </a:cubicBezTo>
                  <a:cubicBezTo>
                    <a:pt x="19113" y="16096"/>
                    <a:pt x="18986" y="15892"/>
                    <a:pt x="18922" y="15680"/>
                  </a:cubicBezTo>
                  <a:cubicBezTo>
                    <a:pt x="18700" y="14945"/>
                    <a:pt x="18438" y="13240"/>
                    <a:pt x="18139" y="12701"/>
                  </a:cubicBezTo>
                  <a:lnTo>
                    <a:pt x="17616" y="11760"/>
                  </a:lnTo>
                  <a:cubicBezTo>
                    <a:pt x="17442" y="11446"/>
                    <a:pt x="17340" y="11115"/>
                    <a:pt x="17094" y="10819"/>
                  </a:cubicBezTo>
                  <a:cubicBezTo>
                    <a:pt x="16500" y="10107"/>
                    <a:pt x="16549" y="10209"/>
                    <a:pt x="16049" y="9408"/>
                  </a:cubicBezTo>
                  <a:cubicBezTo>
                    <a:pt x="15360" y="8304"/>
                    <a:pt x="16306" y="9713"/>
                    <a:pt x="15527" y="8154"/>
                  </a:cubicBezTo>
                  <a:cubicBezTo>
                    <a:pt x="15392" y="7884"/>
                    <a:pt x="15153" y="7637"/>
                    <a:pt x="15005" y="7370"/>
                  </a:cubicBezTo>
                  <a:cubicBezTo>
                    <a:pt x="14104" y="5749"/>
                    <a:pt x="15880" y="8108"/>
                    <a:pt x="13699" y="5488"/>
                  </a:cubicBezTo>
                  <a:lnTo>
                    <a:pt x="13176" y="4861"/>
                  </a:lnTo>
                  <a:cubicBezTo>
                    <a:pt x="13002" y="4652"/>
                    <a:pt x="12870" y="4428"/>
                    <a:pt x="12654" y="4234"/>
                  </a:cubicBezTo>
                  <a:cubicBezTo>
                    <a:pt x="12480" y="4077"/>
                    <a:pt x="12314" y="3917"/>
                    <a:pt x="12132" y="3763"/>
                  </a:cubicBezTo>
                  <a:cubicBezTo>
                    <a:pt x="11879" y="3551"/>
                    <a:pt x="11579" y="3358"/>
                    <a:pt x="11348" y="3136"/>
                  </a:cubicBezTo>
                  <a:cubicBezTo>
                    <a:pt x="11142" y="2938"/>
                    <a:pt x="11052" y="2699"/>
                    <a:pt x="10826" y="2509"/>
                  </a:cubicBezTo>
                  <a:cubicBezTo>
                    <a:pt x="10611" y="2329"/>
                    <a:pt x="10279" y="2209"/>
                    <a:pt x="10042" y="2039"/>
                  </a:cubicBezTo>
                  <a:cubicBezTo>
                    <a:pt x="9841" y="1894"/>
                    <a:pt x="9742" y="1702"/>
                    <a:pt x="9520" y="1568"/>
                  </a:cubicBezTo>
                  <a:cubicBezTo>
                    <a:pt x="9298" y="1435"/>
                    <a:pt x="8992" y="1364"/>
                    <a:pt x="8736" y="1255"/>
                  </a:cubicBezTo>
                  <a:cubicBezTo>
                    <a:pt x="8215" y="1031"/>
                    <a:pt x="6575" y="247"/>
                    <a:pt x="6124" y="157"/>
                  </a:cubicBezTo>
                  <a:lnTo>
                    <a:pt x="5341" y="0"/>
                  </a:lnTo>
                  <a:cubicBezTo>
                    <a:pt x="4644" y="53"/>
                    <a:pt x="3893" y="-14"/>
                    <a:pt x="3251" y="157"/>
                  </a:cubicBezTo>
                  <a:cubicBezTo>
                    <a:pt x="3000" y="224"/>
                    <a:pt x="3124" y="483"/>
                    <a:pt x="2990" y="628"/>
                  </a:cubicBezTo>
                  <a:cubicBezTo>
                    <a:pt x="2685" y="957"/>
                    <a:pt x="2294" y="1255"/>
                    <a:pt x="1946" y="1568"/>
                  </a:cubicBezTo>
                  <a:cubicBezTo>
                    <a:pt x="1771" y="1725"/>
                    <a:pt x="1522" y="1860"/>
                    <a:pt x="1423" y="2039"/>
                  </a:cubicBezTo>
                  <a:cubicBezTo>
                    <a:pt x="1336" y="2195"/>
                    <a:pt x="1285" y="2361"/>
                    <a:pt x="1162" y="2509"/>
                  </a:cubicBezTo>
                  <a:cubicBezTo>
                    <a:pt x="1022" y="2678"/>
                    <a:pt x="767" y="2807"/>
                    <a:pt x="640" y="2979"/>
                  </a:cubicBezTo>
                  <a:cubicBezTo>
                    <a:pt x="416" y="3282"/>
                    <a:pt x="-272" y="4154"/>
                    <a:pt x="117" y="3920"/>
                  </a:cubicBezTo>
                  <a:cubicBezTo>
                    <a:pt x="1960" y="2814"/>
                    <a:pt x="1024" y="3178"/>
                    <a:pt x="2729" y="2666"/>
                  </a:cubicBezTo>
                  <a:cubicBezTo>
                    <a:pt x="3386" y="1484"/>
                    <a:pt x="2424" y="2895"/>
                    <a:pt x="3774" y="1882"/>
                  </a:cubicBezTo>
                  <a:cubicBezTo>
                    <a:pt x="5216" y="800"/>
                    <a:pt x="2573" y="1997"/>
                    <a:pt x="4819" y="1098"/>
                  </a:cubicBezTo>
                  <a:cubicBezTo>
                    <a:pt x="5515" y="1150"/>
                    <a:pt x="6231" y="1144"/>
                    <a:pt x="6908" y="1255"/>
                  </a:cubicBezTo>
                  <a:cubicBezTo>
                    <a:pt x="7928" y="1422"/>
                    <a:pt x="7586" y="1599"/>
                    <a:pt x="7953" y="2039"/>
                  </a:cubicBezTo>
                  <a:cubicBezTo>
                    <a:pt x="8388" y="2561"/>
                    <a:pt x="8475" y="2509"/>
                    <a:pt x="9259" y="2823"/>
                  </a:cubicBezTo>
                  <a:cubicBezTo>
                    <a:pt x="9346" y="2979"/>
                    <a:pt x="9348" y="3164"/>
                    <a:pt x="9520" y="3293"/>
                  </a:cubicBezTo>
                  <a:cubicBezTo>
                    <a:pt x="10913" y="4338"/>
                    <a:pt x="9781" y="2823"/>
                    <a:pt x="10826" y="4077"/>
                  </a:cubicBezTo>
                  <a:cubicBezTo>
                    <a:pt x="10949" y="4225"/>
                    <a:pt x="10953" y="4403"/>
                    <a:pt x="11087" y="4547"/>
                  </a:cubicBezTo>
                  <a:cubicBezTo>
                    <a:pt x="11392" y="4877"/>
                    <a:pt x="11933" y="5131"/>
                    <a:pt x="12132" y="5488"/>
                  </a:cubicBezTo>
                  <a:cubicBezTo>
                    <a:pt x="12344" y="5871"/>
                    <a:pt x="12409" y="6125"/>
                    <a:pt x="12915" y="6429"/>
                  </a:cubicBezTo>
                  <a:cubicBezTo>
                    <a:pt x="13137" y="6562"/>
                    <a:pt x="13437" y="6638"/>
                    <a:pt x="13699" y="6743"/>
                  </a:cubicBezTo>
                  <a:cubicBezTo>
                    <a:pt x="14576" y="8323"/>
                    <a:pt x="13237" y="5871"/>
                    <a:pt x="14221" y="7840"/>
                  </a:cubicBezTo>
                  <a:cubicBezTo>
                    <a:pt x="14379" y="8157"/>
                    <a:pt x="14569" y="8467"/>
                    <a:pt x="14743" y="8781"/>
                  </a:cubicBezTo>
                  <a:lnTo>
                    <a:pt x="15527" y="10192"/>
                  </a:lnTo>
                  <a:cubicBezTo>
                    <a:pt x="15614" y="10349"/>
                    <a:pt x="15635" y="10525"/>
                    <a:pt x="15788" y="10663"/>
                  </a:cubicBezTo>
                  <a:cubicBezTo>
                    <a:pt x="16616" y="11408"/>
                    <a:pt x="16211" y="10954"/>
                    <a:pt x="16833" y="12074"/>
                  </a:cubicBezTo>
                  <a:cubicBezTo>
                    <a:pt x="16920" y="12230"/>
                    <a:pt x="16941" y="12407"/>
                    <a:pt x="17094" y="12544"/>
                  </a:cubicBezTo>
                  <a:cubicBezTo>
                    <a:pt x="17268" y="12701"/>
                    <a:pt x="17489" y="12842"/>
                    <a:pt x="17616" y="13014"/>
                  </a:cubicBezTo>
                  <a:cubicBezTo>
                    <a:pt x="18185" y="13782"/>
                    <a:pt x="18049" y="13881"/>
                    <a:pt x="18400" y="14582"/>
                  </a:cubicBezTo>
                  <a:cubicBezTo>
                    <a:pt x="18558" y="14899"/>
                    <a:pt x="18789" y="15203"/>
                    <a:pt x="18922" y="15523"/>
                  </a:cubicBezTo>
                  <a:cubicBezTo>
                    <a:pt x="19009" y="15732"/>
                    <a:pt x="19080" y="15944"/>
                    <a:pt x="19183" y="16150"/>
                  </a:cubicBezTo>
                  <a:cubicBezTo>
                    <a:pt x="19342" y="16467"/>
                    <a:pt x="19532" y="16778"/>
                    <a:pt x="19706" y="17091"/>
                  </a:cubicBezTo>
                  <a:cubicBezTo>
                    <a:pt x="19793" y="17248"/>
                    <a:pt x="19900" y="17401"/>
                    <a:pt x="19967" y="17562"/>
                  </a:cubicBezTo>
                  <a:cubicBezTo>
                    <a:pt x="20054" y="17771"/>
                    <a:pt x="20087" y="17991"/>
                    <a:pt x="20228" y="18189"/>
                  </a:cubicBezTo>
                  <a:cubicBezTo>
                    <a:pt x="20352" y="18362"/>
                    <a:pt x="20610" y="18491"/>
                    <a:pt x="20750" y="18659"/>
                  </a:cubicBezTo>
                  <a:cubicBezTo>
                    <a:pt x="20888" y="18824"/>
                    <a:pt x="21254" y="19634"/>
                    <a:pt x="21273" y="19757"/>
                  </a:cubicBezTo>
                  <a:cubicBezTo>
                    <a:pt x="21328" y="20121"/>
                    <a:pt x="20707" y="21586"/>
                    <a:pt x="20489" y="21325"/>
                  </a:cubicBezTo>
                  <a:close/>
                </a:path>
              </a:pathLst>
            </a:custGeom>
            <a:grpFill/>
            <a:ln w="9525" cap="flat">
              <a:solidFill>
                <a:srgbClr val="000000"/>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defRPr>
                  <a:solidFill>
                    <a:srgbClr val="FFFFFF"/>
                  </a:solidFill>
                </a:defRPr>
              </a:pPr>
              <a:endParaRPr/>
            </a:p>
          </p:txBody>
        </p:sp>
        <p:sp>
          <p:nvSpPr>
            <p:cNvPr id="133" name="Line"/>
            <p:cNvSpPr/>
            <p:nvPr/>
          </p:nvSpPr>
          <p:spPr>
            <a:xfrm>
              <a:off x="453786" y="0"/>
              <a:ext cx="108760" cy="1222612"/>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171" y="20599"/>
                    <a:pt x="257" y="19596"/>
                    <a:pt x="514" y="18596"/>
                  </a:cubicBezTo>
                  <a:cubicBezTo>
                    <a:pt x="557" y="18428"/>
                    <a:pt x="1361" y="16964"/>
                    <a:pt x="1543" y="16736"/>
                  </a:cubicBezTo>
                  <a:cubicBezTo>
                    <a:pt x="1660" y="16589"/>
                    <a:pt x="1926" y="16454"/>
                    <a:pt x="2057" y="16307"/>
                  </a:cubicBezTo>
                  <a:cubicBezTo>
                    <a:pt x="2353" y="15979"/>
                    <a:pt x="2933" y="15031"/>
                    <a:pt x="3086" y="14734"/>
                  </a:cubicBezTo>
                  <a:cubicBezTo>
                    <a:pt x="3829" y="13287"/>
                    <a:pt x="3418" y="13557"/>
                    <a:pt x="4629" y="11873"/>
                  </a:cubicBezTo>
                  <a:cubicBezTo>
                    <a:pt x="4800" y="11634"/>
                    <a:pt x="4931" y="11393"/>
                    <a:pt x="5143" y="11158"/>
                  </a:cubicBezTo>
                  <a:cubicBezTo>
                    <a:pt x="5274" y="11011"/>
                    <a:pt x="5508" y="10873"/>
                    <a:pt x="5657" y="10728"/>
                  </a:cubicBezTo>
                  <a:cubicBezTo>
                    <a:pt x="7212" y="9215"/>
                    <a:pt x="4756" y="11338"/>
                    <a:pt x="7200" y="9298"/>
                  </a:cubicBezTo>
                  <a:lnTo>
                    <a:pt x="7714" y="8869"/>
                  </a:lnTo>
                  <a:cubicBezTo>
                    <a:pt x="7886" y="8726"/>
                    <a:pt x="8122" y="8588"/>
                    <a:pt x="8229" y="8440"/>
                  </a:cubicBezTo>
                  <a:cubicBezTo>
                    <a:pt x="8400" y="8201"/>
                    <a:pt x="8466" y="7955"/>
                    <a:pt x="8743" y="7725"/>
                  </a:cubicBezTo>
                  <a:cubicBezTo>
                    <a:pt x="11486" y="5436"/>
                    <a:pt x="8488" y="8473"/>
                    <a:pt x="10286" y="6723"/>
                  </a:cubicBezTo>
                  <a:cubicBezTo>
                    <a:pt x="10480" y="6534"/>
                    <a:pt x="10592" y="6339"/>
                    <a:pt x="10800" y="6151"/>
                  </a:cubicBezTo>
                  <a:cubicBezTo>
                    <a:pt x="11278" y="5719"/>
                    <a:pt x="11829" y="5293"/>
                    <a:pt x="12343" y="4864"/>
                  </a:cubicBezTo>
                  <a:cubicBezTo>
                    <a:pt x="12514" y="4721"/>
                    <a:pt x="12556" y="4560"/>
                    <a:pt x="12857" y="4434"/>
                  </a:cubicBezTo>
                  <a:cubicBezTo>
                    <a:pt x="13890" y="4003"/>
                    <a:pt x="14131" y="3941"/>
                    <a:pt x="14914" y="3433"/>
                  </a:cubicBezTo>
                  <a:cubicBezTo>
                    <a:pt x="15128" y="3295"/>
                    <a:pt x="15215" y="3143"/>
                    <a:pt x="15429" y="3004"/>
                  </a:cubicBezTo>
                  <a:cubicBezTo>
                    <a:pt x="15731" y="2808"/>
                    <a:pt x="16155" y="2628"/>
                    <a:pt x="16457" y="2432"/>
                  </a:cubicBezTo>
                  <a:cubicBezTo>
                    <a:pt x="16671" y="2293"/>
                    <a:pt x="16702" y="2134"/>
                    <a:pt x="16971" y="2003"/>
                  </a:cubicBezTo>
                  <a:cubicBezTo>
                    <a:pt x="17397" y="1796"/>
                    <a:pt x="18023" y="1626"/>
                    <a:pt x="18514" y="1430"/>
                  </a:cubicBezTo>
                  <a:cubicBezTo>
                    <a:pt x="19223" y="1149"/>
                    <a:pt x="20180" y="898"/>
                    <a:pt x="20571" y="572"/>
                  </a:cubicBezTo>
                  <a:cubicBezTo>
                    <a:pt x="21162" y="79"/>
                    <a:pt x="20702" y="250"/>
                    <a:pt x="21600" y="0"/>
                  </a:cubicBezTo>
                </a:path>
              </a:pathLst>
            </a:custGeom>
            <a:grpFill/>
            <a:ln w="12700" cap="flat">
              <a:solidFill>
                <a:srgbClr val="000000"/>
              </a:solidFill>
              <a:prstDash val="solid"/>
              <a:round/>
            </a:ln>
            <a:effectLst>
              <a:outerShdw blurRad="38100" dist="20000" dir="5400000" rotWithShape="0">
                <a:srgbClr val="000000">
                  <a:alpha val="38000"/>
                </a:srgbClr>
              </a:outerShdw>
            </a:effectLst>
          </p:spPr>
          <p:txBody>
            <a:bodyPr wrap="square" lIns="45719" tIns="45719" rIns="45719" bIns="45719" numCol="1" anchor="ctr">
              <a:noAutofit/>
            </a:bodyPr>
            <a:lstStyle/>
            <a:p>
              <a:pPr algn="ctr"/>
              <a:endParaRPr/>
            </a:p>
          </p:txBody>
        </p:sp>
        <p:sp>
          <p:nvSpPr>
            <p:cNvPr id="134" name="Shape"/>
            <p:cNvSpPr/>
            <p:nvPr/>
          </p:nvSpPr>
          <p:spPr>
            <a:xfrm>
              <a:off x="442910" y="361957"/>
              <a:ext cx="201206" cy="1061801"/>
            </a:xfrm>
            <a:custGeom>
              <a:avLst/>
              <a:gdLst/>
              <a:ahLst/>
              <a:cxnLst>
                <a:cxn ang="0">
                  <a:pos x="wd2" y="hd2"/>
                </a:cxn>
                <a:cxn ang="5400000">
                  <a:pos x="wd2" y="hd2"/>
                </a:cxn>
                <a:cxn ang="10800000">
                  <a:pos x="wd2" y="hd2"/>
                </a:cxn>
                <a:cxn ang="16200000">
                  <a:pos x="wd2" y="hd2"/>
                </a:cxn>
              </a:cxnLst>
              <a:rect l="0" t="0" r="r" b="b"/>
              <a:pathLst>
                <a:path w="20706" h="21215" extrusionOk="0">
                  <a:moveTo>
                    <a:pt x="0" y="21215"/>
                  </a:moveTo>
                  <a:cubicBezTo>
                    <a:pt x="0" y="21295"/>
                    <a:pt x="215" y="17249"/>
                    <a:pt x="560" y="15268"/>
                  </a:cubicBezTo>
                  <a:cubicBezTo>
                    <a:pt x="589" y="15099"/>
                    <a:pt x="1022" y="14953"/>
                    <a:pt x="1119" y="14786"/>
                  </a:cubicBezTo>
                  <a:cubicBezTo>
                    <a:pt x="1397" y="14308"/>
                    <a:pt x="1422" y="13819"/>
                    <a:pt x="1679" y="13340"/>
                  </a:cubicBezTo>
                  <a:cubicBezTo>
                    <a:pt x="1796" y="13121"/>
                    <a:pt x="2101" y="12914"/>
                    <a:pt x="2238" y="12697"/>
                  </a:cubicBezTo>
                  <a:cubicBezTo>
                    <a:pt x="2474" y="12324"/>
                    <a:pt x="2562" y="11945"/>
                    <a:pt x="2798" y="11572"/>
                  </a:cubicBezTo>
                  <a:cubicBezTo>
                    <a:pt x="2936" y="11355"/>
                    <a:pt x="3220" y="11146"/>
                    <a:pt x="3358" y="10929"/>
                  </a:cubicBezTo>
                  <a:cubicBezTo>
                    <a:pt x="3594" y="10556"/>
                    <a:pt x="3659" y="10175"/>
                    <a:pt x="3917" y="9804"/>
                  </a:cubicBezTo>
                  <a:cubicBezTo>
                    <a:pt x="4314" y="9234"/>
                    <a:pt x="4816" y="9276"/>
                    <a:pt x="5596" y="8679"/>
                  </a:cubicBezTo>
                  <a:cubicBezTo>
                    <a:pt x="5866" y="8472"/>
                    <a:pt x="5935" y="8248"/>
                    <a:pt x="6156" y="8036"/>
                  </a:cubicBezTo>
                  <a:cubicBezTo>
                    <a:pt x="7193" y="7043"/>
                    <a:pt x="6992" y="7234"/>
                    <a:pt x="8394" y="6429"/>
                  </a:cubicBezTo>
                  <a:cubicBezTo>
                    <a:pt x="9998" y="4126"/>
                    <a:pt x="7756" y="6979"/>
                    <a:pt x="10073" y="4983"/>
                  </a:cubicBezTo>
                  <a:cubicBezTo>
                    <a:pt x="10374" y="4723"/>
                    <a:pt x="10426" y="4446"/>
                    <a:pt x="10633" y="4179"/>
                  </a:cubicBezTo>
                  <a:cubicBezTo>
                    <a:pt x="10800" y="3963"/>
                    <a:pt x="10971" y="3748"/>
                    <a:pt x="11192" y="3536"/>
                  </a:cubicBezTo>
                  <a:cubicBezTo>
                    <a:pt x="12456" y="2326"/>
                    <a:pt x="11977" y="2716"/>
                    <a:pt x="14550" y="1608"/>
                  </a:cubicBezTo>
                  <a:cubicBezTo>
                    <a:pt x="14923" y="1447"/>
                    <a:pt x="15110" y="1233"/>
                    <a:pt x="15669" y="1125"/>
                  </a:cubicBezTo>
                  <a:lnTo>
                    <a:pt x="17348" y="804"/>
                  </a:lnTo>
                  <a:cubicBezTo>
                    <a:pt x="17908" y="911"/>
                    <a:pt x="18552" y="989"/>
                    <a:pt x="19027" y="1125"/>
                  </a:cubicBezTo>
                  <a:cubicBezTo>
                    <a:pt x="20654" y="1593"/>
                    <a:pt x="19775" y="1927"/>
                    <a:pt x="20706" y="1125"/>
                  </a:cubicBezTo>
                  <a:cubicBezTo>
                    <a:pt x="20146" y="1018"/>
                    <a:pt x="19447" y="955"/>
                    <a:pt x="19027" y="804"/>
                  </a:cubicBezTo>
                  <a:cubicBezTo>
                    <a:pt x="15938" y="-305"/>
                    <a:pt x="21600" y="922"/>
                    <a:pt x="16789" y="0"/>
                  </a:cubicBezTo>
                  <a:cubicBezTo>
                    <a:pt x="15423" y="131"/>
                    <a:pt x="14516" y="171"/>
                    <a:pt x="13431" y="483"/>
                  </a:cubicBezTo>
                  <a:cubicBezTo>
                    <a:pt x="9700" y="1554"/>
                    <a:pt x="15110" y="429"/>
                    <a:pt x="10633" y="1286"/>
                  </a:cubicBezTo>
                  <a:lnTo>
                    <a:pt x="8954" y="2733"/>
                  </a:lnTo>
                  <a:cubicBezTo>
                    <a:pt x="8767" y="2893"/>
                    <a:pt x="8491" y="3048"/>
                    <a:pt x="8394" y="3215"/>
                  </a:cubicBezTo>
                  <a:cubicBezTo>
                    <a:pt x="7738" y="4346"/>
                    <a:pt x="8193" y="3870"/>
                    <a:pt x="7275" y="4661"/>
                  </a:cubicBezTo>
                  <a:cubicBezTo>
                    <a:pt x="7088" y="5143"/>
                    <a:pt x="6993" y="5629"/>
                    <a:pt x="6715" y="6108"/>
                  </a:cubicBezTo>
                  <a:cubicBezTo>
                    <a:pt x="6477" y="6519"/>
                    <a:pt x="5593" y="6860"/>
                    <a:pt x="5037" y="7233"/>
                  </a:cubicBezTo>
                  <a:cubicBezTo>
                    <a:pt x="4804" y="7388"/>
                    <a:pt x="4804" y="7574"/>
                    <a:pt x="4477" y="7715"/>
                  </a:cubicBezTo>
                  <a:cubicBezTo>
                    <a:pt x="4038" y="7904"/>
                    <a:pt x="3358" y="8036"/>
                    <a:pt x="2798" y="8197"/>
                  </a:cubicBezTo>
                  <a:cubicBezTo>
                    <a:pt x="2487" y="8465"/>
                    <a:pt x="1740" y="9067"/>
                    <a:pt x="1679" y="9322"/>
                  </a:cubicBezTo>
                  <a:cubicBezTo>
                    <a:pt x="1358" y="10659"/>
                    <a:pt x="1393" y="12002"/>
                    <a:pt x="1119" y="13340"/>
                  </a:cubicBezTo>
                  <a:cubicBezTo>
                    <a:pt x="1020" y="13824"/>
                    <a:pt x="590" y="14301"/>
                    <a:pt x="560" y="14786"/>
                  </a:cubicBezTo>
                  <a:cubicBezTo>
                    <a:pt x="403" y="17304"/>
                    <a:pt x="0" y="21134"/>
                    <a:pt x="0" y="21215"/>
                  </a:cubicBezTo>
                  <a:close/>
                </a:path>
              </a:pathLst>
            </a:custGeom>
            <a:grpFill/>
            <a:ln w="9525" cap="flat">
              <a:solidFill>
                <a:srgbClr val="000000"/>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defRPr>
                  <a:solidFill>
                    <a:srgbClr val="FFFFFF"/>
                  </a:solidFill>
                </a:defRPr>
              </a:pPr>
              <a:endParaRPr/>
            </a:p>
          </p:txBody>
        </p:sp>
        <p:sp>
          <p:nvSpPr>
            <p:cNvPr id="135" name="Shape"/>
            <p:cNvSpPr/>
            <p:nvPr/>
          </p:nvSpPr>
          <p:spPr>
            <a:xfrm>
              <a:off x="345027" y="458479"/>
              <a:ext cx="108907" cy="451283"/>
            </a:xfrm>
            <a:custGeom>
              <a:avLst/>
              <a:gdLst/>
              <a:ahLst/>
              <a:cxnLst>
                <a:cxn ang="0">
                  <a:pos x="wd2" y="hd2"/>
                </a:cxn>
                <a:cxn ang="5400000">
                  <a:pos x="wd2" y="hd2"/>
                </a:cxn>
                <a:cxn ang="10800000">
                  <a:pos x="wd2" y="hd2"/>
                </a:cxn>
                <a:cxn ang="16200000">
                  <a:pos x="wd2" y="hd2"/>
                </a:cxn>
              </a:cxnLst>
              <a:rect l="0" t="0" r="r" b="b"/>
              <a:pathLst>
                <a:path w="21237" h="21323" extrusionOk="0">
                  <a:moveTo>
                    <a:pt x="21208" y="21283"/>
                  </a:moveTo>
                  <a:cubicBezTo>
                    <a:pt x="21385" y="20967"/>
                    <a:pt x="20710" y="18235"/>
                    <a:pt x="20148" y="16723"/>
                  </a:cubicBezTo>
                  <a:cubicBezTo>
                    <a:pt x="20000" y="16325"/>
                    <a:pt x="19408" y="15966"/>
                    <a:pt x="19087" y="15582"/>
                  </a:cubicBezTo>
                  <a:cubicBezTo>
                    <a:pt x="18348" y="14699"/>
                    <a:pt x="17629" y="13813"/>
                    <a:pt x="16966" y="12922"/>
                  </a:cubicBezTo>
                  <a:cubicBezTo>
                    <a:pt x="16215" y="11913"/>
                    <a:pt x="15417" y="10906"/>
                    <a:pt x="14846" y="9882"/>
                  </a:cubicBezTo>
                  <a:cubicBezTo>
                    <a:pt x="14657" y="9543"/>
                    <a:pt x="13286" y="6931"/>
                    <a:pt x="12725" y="6461"/>
                  </a:cubicBezTo>
                  <a:cubicBezTo>
                    <a:pt x="12223" y="6041"/>
                    <a:pt x="11174" y="5729"/>
                    <a:pt x="10604" y="5321"/>
                  </a:cubicBezTo>
                  <a:cubicBezTo>
                    <a:pt x="10104" y="4962"/>
                    <a:pt x="10043" y="4539"/>
                    <a:pt x="9544" y="4181"/>
                  </a:cubicBezTo>
                  <a:cubicBezTo>
                    <a:pt x="8974" y="3772"/>
                    <a:pt x="7993" y="3449"/>
                    <a:pt x="7423" y="3040"/>
                  </a:cubicBezTo>
                  <a:cubicBezTo>
                    <a:pt x="6923" y="2682"/>
                    <a:pt x="7061" y="2213"/>
                    <a:pt x="6362" y="1900"/>
                  </a:cubicBezTo>
                  <a:cubicBezTo>
                    <a:pt x="5566" y="1544"/>
                    <a:pt x="4160" y="1433"/>
                    <a:pt x="3181" y="1140"/>
                  </a:cubicBezTo>
                  <a:cubicBezTo>
                    <a:pt x="2029" y="796"/>
                    <a:pt x="1060" y="380"/>
                    <a:pt x="0" y="0"/>
                  </a:cubicBezTo>
                  <a:cubicBezTo>
                    <a:pt x="2474" y="2660"/>
                    <a:pt x="0" y="2027"/>
                    <a:pt x="5302" y="2660"/>
                  </a:cubicBezTo>
                  <a:cubicBezTo>
                    <a:pt x="6716" y="3421"/>
                    <a:pt x="8737" y="4074"/>
                    <a:pt x="9544" y="4941"/>
                  </a:cubicBezTo>
                  <a:cubicBezTo>
                    <a:pt x="12086" y="7675"/>
                    <a:pt x="9001" y="4261"/>
                    <a:pt x="11664" y="7601"/>
                  </a:cubicBezTo>
                  <a:cubicBezTo>
                    <a:pt x="11971" y="7986"/>
                    <a:pt x="12371" y="8361"/>
                    <a:pt x="12725" y="8741"/>
                  </a:cubicBezTo>
                  <a:cubicBezTo>
                    <a:pt x="15162" y="14855"/>
                    <a:pt x="13265" y="12363"/>
                    <a:pt x="16966" y="16343"/>
                  </a:cubicBezTo>
                  <a:lnTo>
                    <a:pt x="18027" y="17483"/>
                  </a:lnTo>
                  <a:cubicBezTo>
                    <a:pt x="18380" y="17863"/>
                    <a:pt x="18467" y="18290"/>
                    <a:pt x="19087" y="18623"/>
                  </a:cubicBezTo>
                  <a:cubicBezTo>
                    <a:pt x="21600" y="19974"/>
                    <a:pt x="21031" y="21600"/>
                    <a:pt x="21208" y="21283"/>
                  </a:cubicBezTo>
                  <a:close/>
                </a:path>
              </a:pathLst>
            </a:custGeom>
            <a:grpFill/>
            <a:ln w="9525" cap="flat">
              <a:solidFill>
                <a:srgbClr val="000000"/>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defRPr>
                  <a:solidFill>
                    <a:srgbClr val="FFFFFF"/>
                  </a:solidFill>
                </a:defRPr>
              </a:pPr>
              <a:endParaRPr/>
            </a:p>
          </p:txBody>
        </p:sp>
      </p:grpSp>
      <p:grpSp>
        <p:nvGrpSpPr>
          <p:cNvPr id="142" name="Group"/>
          <p:cNvGrpSpPr/>
          <p:nvPr/>
        </p:nvGrpSpPr>
        <p:grpSpPr>
          <a:xfrm>
            <a:off x="5341522" y="2629355"/>
            <a:ext cx="592876" cy="1721383"/>
            <a:chOff x="0" y="0"/>
            <a:chExt cx="592875" cy="1721382"/>
          </a:xfrm>
          <a:solidFill>
            <a:srgbClr val="718B3B"/>
          </a:solidFill>
        </p:grpSpPr>
        <p:sp>
          <p:nvSpPr>
            <p:cNvPr id="137" name="Shape"/>
            <p:cNvSpPr/>
            <p:nvPr/>
          </p:nvSpPr>
          <p:spPr>
            <a:xfrm flipH="1">
              <a:off x="0" y="408056"/>
              <a:ext cx="237624" cy="1313327"/>
            </a:xfrm>
            <a:custGeom>
              <a:avLst/>
              <a:gdLst/>
              <a:ahLst/>
              <a:cxnLst>
                <a:cxn ang="0">
                  <a:pos x="wd2" y="hd2"/>
                </a:cxn>
                <a:cxn ang="5400000">
                  <a:pos x="wd2" y="hd2"/>
                </a:cxn>
                <a:cxn ang="10800000">
                  <a:pos x="wd2" y="hd2"/>
                </a:cxn>
                <a:cxn ang="16200000">
                  <a:pos x="wd2" y="hd2"/>
                </a:cxn>
              </a:cxnLst>
              <a:rect l="0" t="0" r="r" b="b"/>
              <a:pathLst>
                <a:path w="21494" h="21413" extrusionOk="0">
                  <a:moveTo>
                    <a:pt x="34" y="21412"/>
                  </a:moveTo>
                  <a:cubicBezTo>
                    <a:pt x="-106" y="21478"/>
                    <a:pt x="216" y="18876"/>
                    <a:pt x="455" y="17609"/>
                  </a:cubicBezTo>
                  <a:cubicBezTo>
                    <a:pt x="497" y="17387"/>
                    <a:pt x="748" y="17173"/>
                    <a:pt x="876" y="16953"/>
                  </a:cubicBezTo>
                  <a:cubicBezTo>
                    <a:pt x="1023" y="16702"/>
                    <a:pt x="1458" y="15794"/>
                    <a:pt x="1717" y="15511"/>
                  </a:cubicBezTo>
                  <a:cubicBezTo>
                    <a:pt x="2083" y="15112"/>
                    <a:pt x="2719" y="14737"/>
                    <a:pt x="2980" y="14331"/>
                  </a:cubicBezTo>
                  <a:cubicBezTo>
                    <a:pt x="3120" y="14112"/>
                    <a:pt x="3227" y="13891"/>
                    <a:pt x="3401" y="13675"/>
                  </a:cubicBezTo>
                  <a:cubicBezTo>
                    <a:pt x="3651" y="13363"/>
                    <a:pt x="4354" y="12890"/>
                    <a:pt x="4663" y="12626"/>
                  </a:cubicBezTo>
                  <a:cubicBezTo>
                    <a:pt x="5629" y="11798"/>
                    <a:pt x="5604" y="11714"/>
                    <a:pt x="6346" y="10790"/>
                  </a:cubicBezTo>
                  <a:cubicBezTo>
                    <a:pt x="6486" y="10615"/>
                    <a:pt x="6446" y="10415"/>
                    <a:pt x="6767" y="10265"/>
                  </a:cubicBezTo>
                  <a:cubicBezTo>
                    <a:pt x="8386" y="9508"/>
                    <a:pt x="6948" y="10255"/>
                    <a:pt x="8450" y="9085"/>
                  </a:cubicBezTo>
                  <a:cubicBezTo>
                    <a:pt x="8730" y="8866"/>
                    <a:pt x="9026" y="8649"/>
                    <a:pt x="9291" y="8429"/>
                  </a:cubicBezTo>
                  <a:cubicBezTo>
                    <a:pt x="10322" y="7572"/>
                    <a:pt x="9449" y="7765"/>
                    <a:pt x="12237" y="6462"/>
                  </a:cubicBezTo>
                  <a:lnTo>
                    <a:pt x="14762" y="5281"/>
                  </a:lnTo>
                  <a:cubicBezTo>
                    <a:pt x="15182" y="4844"/>
                    <a:pt x="15540" y="4401"/>
                    <a:pt x="16024" y="3970"/>
                  </a:cubicBezTo>
                  <a:cubicBezTo>
                    <a:pt x="16523" y="3526"/>
                    <a:pt x="17031" y="3080"/>
                    <a:pt x="17707" y="2659"/>
                  </a:cubicBezTo>
                  <a:cubicBezTo>
                    <a:pt x="17987" y="2484"/>
                    <a:pt x="18323" y="2316"/>
                    <a:pt x="18549" y="2134"/>
                  </a:cubicBezTo>
                  <a:cubicBezTo>
                    <a:pt x="19026" y="1747"/>
                    <a:pt x="19216" y="1325"/>
                    <a:pt x="19811" y="954"/>
                  </a:cubicBezTo>
                  <a:cubicBezTo>
                    <a:pt x="20091" y="779"/>
                    <a:pt x="20341" y="599"/>
                    <a:pt x="20652" y="429"/>
                  </a:cubicBezTo>
                  <a:cubicBezTo>
                    <a:pt x="20903" y="292"/>
                    <a:pt x="21494" y="-122"/>
                    <a:pt x="21494" y="36"/>
                  </a:cubicBezTo>
                  <a:cubicBezTo>
                    <a:pt x="21494" y="381"/>
                    <a:pt x="20045" y="749"/>
                    <a:pt x="19390" y="954"/>
                  </a:cubicBezTo>
                  <a:cubicBezTo>
                    <a:pt x="19250" y="1129"/>
                    <a:pt x="19172" y="1309"/>
                    <a:pt x="18969" y="1478"/>
                  </a:cubicBezTo>
                  <a:cubicBezTo>
                    <a:pt x="18689" y="1711"/>
                    <a:pt x="17841" y="2189"/>
                    <a:pt x="17286" y="2396"/>
                  </a:cubicBezTo>
                  <a:cubicBezTo>
                    <a:pt x="16905" y="2539"/>
                    <a:pt x="16445" y="2659"/>
                    <a:pt x="16024" y="2790"/>
                  </a:cubicBezTo>
                  <a:cubicBezTo>
                    <a:pt x="15743" y="3052"/>
                    <a:pt x="15674" y="3347"/>
                    <a:pt x="15182" y="3577"/>
                  </a:cubicBezTo>
                  <a:cubicBezTo>
                    <a:pt x="13110" y="4545"/>
                    <a:pt x="14106" y="4111"/>
                    <a:pt x="12237" y="4888"/>
                  </a:cubicBezTo>
                  <a:cubicBezTo>
                    <a:pt x="11235" y="5824"/>
                    <a:pt x="11887" y="5445"/>
                    <a:pt x="10554" y="6068"/>
                  </a:cubicBezTo>
                  <a:cubicBezTo>
                    <a:pt x="9590" y="7270"/>
                    <a:pt x="10354" y="6818"/>
                    <a:pt x="8871" y="7511"/>
                  </a:cubicBezTo>
                  <a:cubicBezTo>
                    <a:pt x="8730" y="7686"/>
                    <a:pt x="8616" y="7863"/>
                    <a:pt x="8450" y="8036"/>
                  </a:cubicBezTo>
                  <a:cubicBezTo>
                    <a:pt x="8195" y="8300"/>
                    <a:pt x="7823" y="8554"/>
                    <a:pt x="7608" y="8822"/>
                  </a:cubicBezTo>
                  <a:cubicBezTo>
                    <a:pt x="7468" y="8997"/>
                    <a:pt x="7446" y="9186"/>
                    <a:pt x="7188" y="9347"/>
                  </a:cubicBezTo>
                  <a:cubicBezTo>
                    <a:pt x="6735" y="9629"/>
                    <a:pt x="6065" y="9872"/>
                    <a:pt x="5504" y="10134"/>
                  </a:cubicBezTo>
                  <a:cubicBezTo>
                    <a:pt x="5224" y="10265"/>
                    <a:pt x="4823" y="10378"/>
                    <a:pt x="4663" y="10527"/>
                  </a:cubicBezTo>
                  <a:lnTo>
                    <a:pt x="4242" y="10921"/>
                  </a:lnTo>
                  <a:cubicBezTo>
                    <a:pt x="4102" y="11270"/>
                    <a:pt x="3971" y="11621"/>
                    <a:pt x="3821" y="11970"/>
                  </a:cubicBezTo>
                  <a:cubicBezTo>
                    <a:pt x="3690" y="12276"/>
                    <a:pt x="3499" y="12580"/>
                    <a:pt x="3401" y="12888"/>
                  </a:cubicBezTo>
                  <a:cubicBezTo>
                    <a:pt x="2657" y="15206"/>
                    <a:pt x="3372" y="13863"/>
                    <a:pt x="2559" y="15511"/>
                  </a:cubicBezTo>
                  <a:cubicBezTo>
                    <a:pt x="2283" y="16069"/>
                    <a:pt x="2182" y="16315"/>
                    <a:pt x="1717" y="16822"/>
                  </a:cubicBezTo>
                  <a:cubicBezTo>
                    <a:pt x="1596" y="16955"/>
                    <a:pt x="1310" y="17078"/>
                    <a:pt x="1297" y="17216"/>
                  </a:cubicBezTo>
                  <a:cubicBezTo>
                    <a:pt x="1170" y="18483"/>
                    <a:pt x="175" y="21347"/>
                    <a:pt x="34" y="21412"/>
                  </a:cubicBezTo>
                  <a:close/>
                </a:path>
              </a:pathLst>
            </a:custGeom>
            <a:grpFill/>
            <a:ln w="9525" cap="flat">
              <a:solidFill>
                <a:srgbClr val="000000"/>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defRPr>
                  <a:solidFill>
                    <a:srgbClr val="FFFFFF"/>
                  </a:solidFill>
                </a:defRPr>
              </a:pPr>
              <a:endParaRPr/>
            </a:p>
          </p:txBody>
        </p:sp>
        <p:sp>
          <p:nvSpPr>
            <p:cNvPr id="138" name="Shape"/>
            <p:cNvSpPr/>
            <p:nvPr/>
          </p:nvSpPr>
          <p:spPr>
            <a:xfrm flipH="1">
              <a:off x="213925" y="265435"/>
              <a:ext cx="378951" cy="1095508"/>
            </a:xfrm>
            <a:custGeom>
              <a:avLst/>
              <a:gdLst/>
              <a:ahLst/>
              <a:cxnLst>
                <a:cxn ang="0">
                  <a:pos x="wd2" y="hd2"/>
                </a:cxn>
                <a:cxn ang="5400000">
                  <a:pos x="wd2" y="hd2"/>
                </a:cxn>
                <a:cxn ang="10800000">
                  <a:pos x="wd2" y="hd2"/>
                </a:cxn>
                <a:cxn ang="16200000">
                  <a:pos x="wd2" y="hd2"/>
                </a:cxn>
              </a:cxnLst>
              <a:rect l="0" t="0" r="r" b="b"/>
              <a:pathLst>
                <a:path w="21276" h="21355" extrusionOk="0">
                  <a:moveTo>
                    <a:pt x="20489" y="21325"/>
                  </a:moveTo>
                  <a:cubicBezTo>
                    <a:pt x="20272" y="21063"/>
                    <a:pt x="20259" y="18948"/>
                    <a:pt x="19967" y="18189"/>
                  </a:cubicBezTo>
                  <a:cubicBezTo>
                    <a:pt x="19843" y="17867"/>
                    <a:pt x="19535" y="17574"/>
                    <a:pt x="19445" y="17248"/>
                  </a:cubicBezTo>
                  <a:cubicBezTo>
                    <a:pt x="19358" y="16934"/>
                    <a:pt x="19287" y="16619"/>
                    <a:pt x="19183" y="16307"/>
                  </a:cubicBezTo>
                  <a:cubicBezTo>
                    <a:pt x="19113" y="16096"/>
                    <a:pt x="18986" y="15892"/>
                    <a:pt x="18922" y="15680"/>
                  </a:cubicBezTo>
                  <a:cubicBezTo>
                    <a:pt x="18700" y="14945"/>
                    <a:pt x="18438" y="13240"/>
                    <a:pt x="18139" y="12701"/>
                  </a:cubicBezTo>
                  <a:lnTo>
                    <a:pt x="17616" y="11760"/>
                  </a:lnTo>
                  <a:cubicBezTo>
                    <a:pt x="17442" y="11446"/>
                    <a:pt x="17340" y="11115"/>
                    <a:pt x="17094" y="10819"/>
                  </a:cubicBezTo>
                  <a:cubicBezTo>
                    <a:pt x="16500" y="10107"/>
                    <a:pt x="16549" y="10209"/>
                    <a:pt x="16049" y="9408"/>
                  </a:cubicBezTo>
                  <a:cubicBezTo>
                    <a:pt x="15360" y="8304"/>
                    <a:pt x="16306" y="9713"/>
                    <a:pt x="15527" y="8154"/>
                  </a:cubicBezTo>
                  <a:cubicBezTo>
                    <a:pt x="15392" y="7884"/>
                    <a:pt x="15153" y="7637"/>
                    <a:pt x="15005" y="7370"/>
                  </a:cubicBezTo>
                  <a:cubicBezTo>
                    <a:pt x="14104" y="5749"/>
                    <a:pt x="15880" y="8108"/>
                    <a:pt x="13699" y="5488"/>
                  </a:cubicBezTo>
                  <a:lnTo>
                    <a:pt x="13176" y="4861"/>
                  </a:lnTo>
                  <a:cubicBezTo>
                    <a:pt x="13002" y="4652"/>
                    <a:pt x="12870" y="4428"/>
                    <a:pt x="12654" y="4234"/>
                  </a:cubicBezTo>
                  <a:cubicBezTo>
                    <a:pt x="12480" y="4077"/>
                    <a:pt x="12314" y="3917"/>
                    <a:pt x="12132" y="3763"/>
                  </a:cubicBezTo>
                  <a:cubicBezTo>
                    <a:pt x="11879" y="3551"/>
                    <a:pt x="11579" y="3358"/>
                    <a:pt x="11348" y="3136"/>
                  </a:cubicBezTo>
                  <a:cubicBezTo>
                    <a:pt x="11142" y="2938"/>
                    <a:pt x="11052" y="2699"/>
                    <a:pt x="10826" y="2509"/>
                  </a:cubicBezTo>
                  <a:cubicBezTo>
                    <a:pt x="10611" y="2329"/>
                    <a:pt x="10279" y="2209"/>
                    <a:pt x="10042" y="2039"/>
                  </a:cubicBezTo>
                  <a:cubicBezTo>
                    <a:pt x="9841" y="1894"/>
                    <a:pt x="9742" y="1702"/>
                    <a:pt x="9520" y="1568"/>
                  </a:cubicBezTo>
                  <a:cubicBezTo>
                    <a:pt x="9298" y="1435"/>
                    <a:pt x="8992" y="1364"/>
                    <a:pt x="8736" y="1255"/>
                  </a:cubicBezTo>
                  <a:cubicBezTo>
                    <a:pt x="8215" y="1031"/>
                    <a:pt x="6575" y="247"/>
                    <a:pt x="6124" y="157"/>
                  </a:cubicBezTo>
                  <a:lnTo>
                    <a:pt x="5341" y="0"/>
                  </a:lnTo>
                  <a:cubicBezTo>
                    <a:pt x="4644" y="53"/>
                    <a:pt x="3893" y="-14"/>
                    <a:pt x="3251" y="157"/>
                  </a:cubicBezTo>
                  <a:cubicBezTo>
                    <a:pt x="3000" y="224"/>
                    <a:pt x="3124" y="483"/>
                    <a:pt x="2990" y="628"/>
                  </a:cubicBezTo>
                  <a:cubicBezTo>
                    <a:pt x="2685" y="957"/>
                    <a:pt x="2294" y="1255"/>
                    <a:pt x="1946" y="1568"/>
                  </a:cubicBezTo>
                  <a:cubicBezTo>
                    <a:pt x="1771" y="1725"/>
                    <a:pt x="1522" y="1860"/>
                    <a:pt x="1423" y="2039"/>
                  </a:cubicBezTo>
                  <a:cubicBezTo>
                    <a:pt x="1336" y="2195"/>
                    <a:pt x="1285" y="2361"/>
                    <a:pt x="1162" y="2509"/>
                  </a:cubicBezTo>
                  <a:cubicBezTo>
                    <a:pt x="1022" y="2678"/>
                    <a:pt x="767" y="2807"/>
                    <a:pt x="640" y="2979"/>
                  </a:cubicBezTo>
                  <a:cubicBezTo>
                    <a:pt x="416" y="3282"/>
                    <a:pt x="-272" y="4154"/>
                    <a:pt x="117" y="3920"/>
                  </a:cubicBezTo>
                  <a:cubicBezTo>
                    <a:pt x="1960" y="2814"/>
                    <a:pt x="1024" y="3178"/>
                    <a:pt x="2729" y="2666"/>
                  </a:cubicBezTo>
                  <a:cubicBezTo>
                    <a:pt x="3386" y="1484"/>
                    <a:pt x="2424" y="2895"/>
                    <a:pt x="3774" y="1882"/>
                  </a:cubicBezTo>
                  <a:cubicBezTo>
                    <a:pt x="5216" y="800"/>
                    <a:pt x="2573" y="1997"/>
                    <a:pt x="4819" y="1098"/>
                  </a:cubicBezTo>
                  <a:cubicBezTo>
                    <a:pt x="5515" y="1150"/>
                    <a:pt x="6231" y="1144"/>
                    <a:pt x="6908" y="1255"/>
                  </a:cubicBezTo>
                  <a:cubicBezTo>
                    <a:pt x="7928" y="1422"/>
                    <a:pt x="7586" y="1599"/>
                    <a:pt x="7953" y="2039"/>
                  </a:cubicBezTo>
                  <a:cubicBezTo>
                    <a:pt x="8388" y="2561"/>
                    <a:pt x="8475" y="2509"/>
                    <a:pt x="9259" y="2823"/>
                  </a:cubicBezTo>
                  <a:cubicBezTo>
                    <a:pt x="9346" y="2979"/>
                    <a:pt x="9348" y="3164"/>
                    <a:pt x="9520" y="3293"/>
                  </a:cubicBezTo>
                  <a:cubicBezTo>
                    <a:pt x="10913" y="4338"/>
                    <a:pt x="9781" y="2823"/>
                    <a:pt x="10826" y="4077"/>
                  </a:cubicBezTo>
                  <a:cubicBezTo>
                    <a:pt x="10949" y="4225"/>
                    <a:pt x="10953" y="4403"/>
                    <a:pt x="11087" y="4547"/>
                  </a:cubicBezTo>
                  <a:cubicBezTo>
                    <a:pt x="11392" y="4877"/>
                    <a:pt x="11933" y="5131"/>
                    <a:pt x="12132" y="5488"/>
                  </a:cubicBezTo>
                  <a:cubicBezTo>
                    <a:pt x="12344" y="5871"/>
                    <a:pt x="12409" y="6125"/>
                    <a:pt x="12915" y="6429"/>
                  </a:cubicBezTo>
                  <a:cubicBezTo>
                    <a:pt x="13137" y="6562"/>
                    <a:pt x="13437" y="6638"/>
                    <a:pt x="13699" y="6743"/>
                  </a:cubicBezTo>
                  <a:cubicBezTo>
                    <a:pt x="14576" y="8323"/>
                    <a:pt x="13237" y="5871"/>
                    <a:pt x="14221" y="7840"/>
                  </a:cubicBezTo>
                  <a:cubicBezTo>
                    <a:pt x="14379" y="8157"/>
                    <a:pt x="14569" y="8467"/>
                    <a:pt x="14743" y="8781"/>
                  </a:cubicBezTo>
                  <a:lnTo>
                    <a:pt x="15527" y="10192"/>
                  </a:lnTo>
                  <a:cubicBezTo>
                    <a:pt x="15614" y="10349"/>
                    <a:pt x="15635" y="10525"/>
                    <a:pt x="15788" y="10663"/>
                  </a:cubicBezTo>
                  <a:cubicBezTo>
                    <a:pt x="16616" y="11408"/>
                    <a:pt x="16211" y="10954"/>
                    <a:pt x="16833" y="12074"/>
                  </a:cubicBezTo>
                  <a:cubicBezTo>
                    <a:pt x="16920" y="12230"/>
                    <a:pt x="16941" y="12407"/>
                    <a:pt x="17094" y="12544"/>
                  </a:cubicBezTo>
                  <a:cubicBezTo>
                    <a:pt x="17268" y="12701"/>
                    <a:pt x="17489" y="12842"/>
                    <a:pt x="17616" y="13014"/>
                  </a:cubicBezTo>
                  <a:cubicBezTo>
                    <a:pt x="18185" y="13782"/>
                    <a:pt x="18049" y="13881"/>
                    <a:pt x="18400" y="14582"/>
                  </a:cubicBezTo>
                  <a:cubicBezTo>
                    <a:pt x="18558" y="14899"/>
                    <a:pt x="18789" y="15203"/>
                    <a:pt x="18922" y="15523"/>
                  </a:cubicBezTo>
                  <a:cubicBezTo>
                    <a:pt x="19009" y="15732"/>
                    <a:pt x="19080" y="15944"/>
                    <a:pt x="19183" y="16150"/>
                  </a:cubicBezTo>
                  <a:cubicBezTo>
                    <a:pt x="19342" y="16467"/>
                    <a:pt x="19532" y="16778"/>
                    <a:pt x="19706" y="17091"/>
                  </a:cubicBezTo>
                  <a:cubicBezTo>
                    <a:pt x="19793" y="17248"/>
                    <a:pt x="19900" y="17401"/>
                    <a:pt x="19967" y="17562"/>
                  </a:cubicBezTo>
                  <a:cubicBezTo>
                    <a:pt x="20054" y="17771"/>
                    <a:pt x="20087" y="17991"/>
                    <a:pt x="20228" y="18189"/>
                  </a:cubicBezTo>
                  <a:cubicBezTo>
                    <a:pt x="20352" y="18362"/>
                    <a:pt x="20610" y="18491"/>
                    <a:pt x="20750" y="18659"/>
                  </a:cubicBezTo>
                  <a:cubicBezTo>
                    <a:pt x="20888" y="18824"/>
                    <a:pt x="21254" y="19634"/>
                    <a:pt x="21273" y="19757"/>
                  </a:cubicBezTo>
                  <a:cubicBezTo>
                    <a:pt x="21328" y="20121"/>
                    <a:pt x="20707" y="21586"/>
                    <a:pt x="20489" y="21325"/>
                  </a:cubicBezTo>
                  <a:close/>
                </a:path>
              </a:pathLst>
            </a:custGeom>
            <a:grpFill/>
            <a:ln w="9525" cap="flat">
              <a:solidFill>
                <a:srgbClr val="000000"/>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defRPr>
                  <a:solidFill>
                    <a:srgbClr val="FFFFFF"/>
                  </a:solidFill>
                </a:defRPr>
              </a:pPr>
              <a:endParaRPr/>
            </a:p>
          </p:txBody>
        </p:sp>
        <p:sp>
          <p:nvSpPr>
            <p:cNvPr id="139" name="Line"/>
            <p:cNvSpPr/>
            <p:nvPr/>
          </p:nvSpPr>
          <p:spPr>
            <a:xfrm flipH="1">
              <a:off x="111645" y="0"/>
              <a:ext cx="93039" cy="1222612"/>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171" y="20599"/>
                    <a:pt x="257" y="19596"/>
                    <a:pt x="514" y="18596"/>
                  </a:cubicBezTo>
                  <a:cubicBezTo>
                    <a:pt x="557" y="18428"/>
                    <a:pt x="1361" y="16964"/>
                    <a:pt x="1543" y="16736"/>
                  </a:cubicBezTo>
                  <a:cubicBezTo>
                    <a:pt x="1660" y="16589"/>
                    <a:pt x="1926" y="16454"/>
                    <a:pt x="2057" y="16307"/>
                  </a:cubicBezTo>
                  <a:cubicBezTo>
                    <a:pt x="2353" y="15979"/>
                    <a:pt x="2933" y="15031"/>
                    <a:pt x="3086" y="14734"/>
                  </a:cubicBezTo>
                  <a:cubicBezTo>
                    <a:pt x="3829" y="13287"/>
                    <a:pt x="3418" y="13557"/>
                    <a:pt x="4629" y="11873"/>
                  </a:cubicBezTo>
                  <a:cubicBezTo>
                    <a:pt x="4800" y="11634"/>
                    <a:pt x="4931" y="11393"/>
                    <a:pt x="5143" y="11158"/>
                  </a:cubicBezTo>
                  <a:cubicBezTo>
                    <a:pt x="5274" y="11011"/>
                    <a:pt x="5508" y="10873"/>
                    <a:pt x="5657" y="10728"/>
                  </a:cubicBezTo>
                  <a:cubicBezTo>
                    <a:pt x="7212" y="9215"/>
                    <a:pt x="4756" y="11338"/>
                    <a:pt x="7200" y="9298"/>
                  </a:cubicBezTo>
                  <a:lnTo>
                    <a:pt x="7714" y="8869"/>
                  </a:lnTo>
                  <a:cubicBezTo>
                    <a:pt x="7886" y="8726"/>
                    <a:pt x="8122" y="8588"/>
                    <a:pt x="8229" y="8440"/>
                  </a:cubicBezTo>
                  <a:cubicBezTo>
                    <a:pt x="8400" y="8201"/>
                    <a:pt x="8466" y="7955"/>
                    <a:pt x="8743" y="7725"/>
                  </a:cubicBezTo>
                  <a:cubicBezTo>
                    <a:pt x="11486" y="5436"/>
                    <a:pt x="8488" y="8473"/>
                    <a:pt x="10286" y="6723"/>
                  </a:cubicBezTo>
                  <a:cubicBezTo>
                    <a:pt x="10480" y="6534"/>
                    <a:pt x="10592" y="6339"/>
                    <a:pt x="10800" y="6151"/>
                  </a:cubicBezTo>
                  <a:cubicBezTo>
                    <a:pt x="11278" y="5719"/>
                    <a:pt x="11829" y="5293"/>
                    <a:pt x="12343" y="4864"/>
                  </a:cubicBezTo>
                  <a:cubicBezTo>
                    <a:pt x="12514" y="4721"/>
                    <a:pt x="12556" y="4560"/>
                    <a:pt x="12857" y="4434"/>
                  </a:cubicBezTo>
                  <a:cubicBezTo>
                    <a:pt x="13890" y="4003"/>
                    <a:pt x="14131" y="3941"/>
                    <a:pt x="14914" y="3433"/>
                  </a:cubicBezTo>
                  <a:cubicBezTo>
                    <a:pt x="15128" y="3295"/>
                    <a:pt x="15215" y="3143"/>
                    <a:pt x="15429" y="3004"/>
                  </a:cubicBezTo>
                  <a:cubicBezTo>
                    <a:pt x="15731" y="2808"/>
                    <a:pt x="16155" y="2628"/>
                    <a:pt x="16457" y="2432"/>
                  </a:cubicBezTo>
                  <a:cubicBezTo>
                    <a:pt x="16671" y="2293"/>
                    <a:pt x="16702" y="2134"/>
                    <a:pt x="16971" y="2003"/>
                  </a:cubicBezTo>
                  <a:cubicBezTo>
                    <a:pt x="17397" y="1796"/>
                    <a:pt x="18023" y="1626"/>
                    <a:pt x="18514" y="1430"/>
                  </a:cubicBezTo>
                  <a:cubicBezTo>
                    <a:pt x="19223" y="1149"/>
                    <a:pt x="20180" y="898"/>
                    <a:pt x="20571" y="572"/>
                  </a:cubicBezTo>
                  <a:cubicBezTo>
                    <a:pt x="21162" y="79"/>
                    <a:pt x="20702" y="250"/>
                    <a:pt x="21600" y="0"/>
                  </a:cubicBezTo>
                </a:path>
              </a:pathLst>
            </a:custGeom>
            <a:grpFill/>
            <a:ln w="12700" cap="flat">
              <a:solidFill>
                <a:srgbClr val="000000"/>
              </a:solidFill>
              <a:prstDash val="solid"/>
              <a:round/>
            </a:ln>
            <a:effectLst>
              <a:outerShdw blurRad="38100" dist="20000" dir="5400000" rotWithShape="0">
                <a:srgbClr val="000000">
                  <a:alpha val="38000"/>
                </a:srgbClr>
              </a:outerShdw>
            </a:effectLst>
          </p:spPr>
          <p:txBody>
            <a:bodyPr wrap="square" lIns="45719" tIns="45719" rIns="45719" bIns="45719" numCol="1" anchor="ctr">
              <a:noAutofit/>
            </a:bodyPr>
            <a:lstStyle/>
            <a:p>
              <a:pPr algn="ctr"/>
              <a:endParaRPr/>
            </a:p>
          </p:txBody>
        </p:sp>
        <p:sp>
          <p:nvSpPr>
            <p:cNvPr id="140" name="Shape"/>
            <p:cNvSpPr/>
            <p:nvPr/>
          </p:nvSpPr>
          <p:spPr>
            <a:xfrm flipH="1">
              <a:off x="41867" y="361957"/>
              <a:ext cx="172121" cy="1061801"/>
            </a:xfrm>
            <a:custGeom>
              <a:avLst/>
              <a:gdLst/>
              <a:ahLst/>
              <a:cxnLst>
                <a:cxn ang="0">
                  <a:pos x="wd2" y="hd2"/>
                </a:cxn>
                <a:cxn ang="5400000">
                  <a:pos x="wd2" y="hd2"/>
                </a:cxn>
                <a:cxn ang="10800000">
                  <a:pos x="wd2" y="hd2"/>
                </a:cxn>
                <a:cxn ang="16200000">
                  <a:pos x="wd2" y="hd2"/>
                </a:cxn>
              </a:cxnLst>
              <a:rect l="0" t="0" r="r" b="b"/>
              <a:pathLst>
                <a:path w="20706" h="21215" extrusionOk="0">
                  <a:moveTo>
                    <a:pt x="0" y="21215"/>
                  </a:moveTo>
                  <a:cubicBezTo>
                    <a:pt x="0" y="21295"/>
                    <a:pt x="215" y="17249"/>
                    <a:pt x="560" y="15268"/>
                  </a:cubicBezTo>
                  <a:cubicBezTo>
                    <a:pt x="589" y="15099"/>
                    <a:pt x="1022" y="14953"/>
                    <a:pt x="1119" y="14786"/>
                  </a:cubicBezTo>
                  <a:cubicBezTo>
                    <a:pt x="1397" y="14308"/>
                    <a:pt x="1422" y="13819"/>
                    <a:pt x="1679" y="13340"/>
                  </a:cubicBezTo>
                  <a:cubicBezTo>
                    <a:pt x="1796" y="13121"/>
                    <a:pt x="2101" y="12914"/>
                    <a:pt x="2238" y="12697"/>
                  </a:cubicBezTo>
                  <a:cubicBezTo>
                    <a:pt x="2474" y="12324"/>
                    <a:pt x="2562" y="11945"/>
                    <a:pt x="2798" y="11572"/>
                  </a:cubicBezTo>
                  <a:cubicBezTo>
                    <a:pt x="2936" y="11355"/>
                    <a:pt x="3220" y="11146"/>
                    <a:pt x="3358" y="10929"/>
                  </a:cubicBezTo>
                  <a:cubicBezTo>
                    <a:pt x="3594" y="10556"/>
                    <a:pt x="3659" y="10175"/>
                    <a:pt x="3917" y="9804"/>
                  </a:cubicBezTo>
                  <a:cubicBezTo>
                    <a:pt x="4314" y="9234"/>
                    <a:pt x="4816" y="9276"/>
                    <a:pt x="5596" y="8679"/>
                  </a:cubicBezTo>
                  <a:cubicBezTo>
                    <a:pt x="5866" y="8472"/>
                    <a:pt x="5935" y="8248"/>
                    <a:pt x="6156" y="8036"/>
                  </a:cubicBezTo>
                  <a:cubicBezTo>
                    <a:pt x="7193" y="7043"/>
                    <a:pt x="6992" y="7234"/>
                    <a:pt x="8394" y="6429"/>
                  </a:cubicBezTo>
                  <a:cubicBezTo>
                    <a:pt x="9998" y="4126"/>
                    <a:pt x="7756" y="6979"/>
                    <a:pt x="10073" y="4983"/>
                  </a:cubicBezTo>
                  <a:cubicBezTo>
                    <a:pt x="10374" y="4723"/>
                    <a:pt x="10426" y="4446"/>
                    <a:pt x="10633" y="4179"/>
                  </a:cubicBezTo>
                  <a:cubicBezTo>
                    <a:pt x="10800" y="3963"/>
                    <a:pt x="10971" y="3748"/>
                    <a:pt x="11192" y="3536"/>
                  </a:cubicBezTo>
                  <a:cubicBezTo>
                    <a:pt x="12456" y="2326"/>
                    <a:pt x="11977" y="2716"/>
                    <a:pt x="14550" y="1608"/>
                  </a:cubicBezTo>
                  <a:cubicBezTo>
                    <a:pt x="14923" y="1447"/>
                    <a:pt x="15110" y="1233"/>
                    <a:pt x="15669" y="1125"/>
                  </a:cubicBezTo>
                  <a:lnTo>
                    <a:pt x="17348" y="804"/>
                  </a:lnTo>
                  <a:cubicBezTo>
                    <a:pt x="17908" y="911"/>
                    <a:pt x="18552" y="989"/>
                    <a:pt x="19027" y="1125"/>
                  </a:cubicBezTo>
                  <a:cubicBezTo>
                    <a:pt x="20654" y="1593"/>
                    <a:pt x="19775" y="1927"/>
                    <a:pt x="20706" y="1125"/>
                  </a:cubicBezTo>
                  <a:cubicBezTo>
                    <a:pt x="20146" y="1018"/>
                    <a:pt x="19447" y="955"/>
                    <a:pt x="19027" y="804"/>
                  </a:cubicBezTo>
                  <a:cubicBezTo>
                    <a:pt x="15938" y="-305"/>
                    <a:pt x="21600" y="922"/>
                    <a:pt x="16789" y="0"/>
                  </a:cubicBezTo>
                  <a:cubicBezTo>
                    <a:pt x="15423" y="131"/>
                    <a:pt x="14516" y="171"/>
                    <a:pt x="13431" y="483"/>
                  </a:cubicBezTo>
                  <a:cubicBezTo>
                    <a:pt x="9700" y="1554"/>
                    <a:pt x="15110" y="429"/>
                    <a:pt x="10633" y="1286"/>
                  </a:cubicBezTo>
                  <a:lnTo>
                    <a:pt x="8954" y="2733"/>
                  </a:lnTo>
                  <a:cubicBezTo>
                    <a:pt x="8767" y="2893"/>
                    <a:pt x="8491" y="3048"/>
                    <a:pt x="8394" y="3215"/>
                  </a:cubicBezTo>
                  <a:cubicBezTo>
                    <a:pt x="7738" y="4346"/>
                    <a:pt x="8193" y="3870"/>
                    <a:pt x="7275" y="4661"/>
                  </a:cubicBezTo>
                  <a:cubicBezTo>
                    <a:pt x="7088" y="5143"/>
                    <a:pt x="6993" y="5629"/>
                    <a:pt x="6715" y="6108"/>
                  </a:cubicBezTo>
                  <a:cubicBezTo>
                    <a:pt x="6477" y="6519"/>
                    <a:pt x="5593" y="6860"/>
                    <a:pt x="5037" y="7233"/>
                  </a:cubicBezTo>
                  <a:cubicBezTo>
                    <a:pt x="4804" y="7388"/>
                    <a:pt x="4804" y="7574"/>
                    <a:pt x="4477" y="7715"/>
                  </a:cubicBezTo>
                  <a:cubicBezTo>
                    <a:pt x="4038" y="7904"/>
                    <a:pt x="3358" y="8036"/>
                    <a:pt x="2798" y="8197"/>
                  </a:cubicBezTo>
                  <a:cubicBezTo>
                    <a:pt x="2487" y="8465"/>
                    <a:pt x="1740" y="9067"/>
                    <a:pt x="1679" y="9322"/>
                  </a:cubicBezTo>
                  <a:cubicBezTo>
                    <a:pt x="1358" y="10659"/>
                    <a:pt x="1393" y="12002"/>
                    <a:pt x="1119" y="13340"/>
                  </a:cubicBezTo>
                  <a:cubicBezTo>
                    <a:pt x="1020" y="13824"/>
                    <a:pt x="590" y="14301"/>
                    <a:pt x="560" y="14786"/>
                  </a:cubicBezTo>
                  <a:cubicBezTo>
                    <a:pt x="403" y="17304"/>
                    <a:pt x="0" y="21134"/>
                    <a:pt x="0" y="21215"/>
                  </a:cubicBezTo>
                  <a:close/>
                </a:path>
              </a:pathLst>
            </a:custGeom>
            <a:grpFill/>
            <a:ln w="9525" cap="flat">
              <a:solidFill>
                <a:srgbClr val="000000"/>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defRPr>
                  <a:solidFill>
                    <a:srgbClr val="FFFFFF"/>
                  </a:solidFill>
                </a:defRPr>
              </a:pPr>
              <a:endParaRPr/>
            </a:p>
          </p:txBody>
        </p:sp>
        <p:sp>
          <p:nvSpPr>
            <p:cNvPr id="141" name="Shape"/>
            <p:cNvSpPr/>
            <p:nvPr/>
          </p:nvSpPr>
          <p:spPr>
            <a:xfrm flipH="1">
              <a:off x="204557" y="458479"/>
              <a:ext cx="93165" cy="451283"/>
            </a:xfrm>
            <a:custGeom>
              <a:avLst/>
              <a:gdLst/>
              <a:ahLst/>
              <a:cxnLst>
                <a:cxn ang="0">
                  <a:pos x="wd2" y="hd2"/>
                </a:cxn>
                <a:cxn ang="5400000">
                  <a:pos x="wd2" y="hd2"/>
                </a:cxn>
                <a:cxn ang="10800000">
                  <a:pos x="wd2" y="hd2"/>
                </a:cxn>
                <a:cxn ang="16200000">
                  <a:pos x="wd2" y="hd2"/>
                </a:cxn>
              </a:cxnLst>
              <a:rect l="0" t="0" r="r" b="b"/>
              <a:pathLst>
                <a:path w="21237" h="21323" extrusionOk="0">
                  <a:moveTo>
                    <a:pt x="21208" y="21283"/>
                  </a:moveTo>
                  <a:cubicBezTo>
                    <a:pt x="21385" y="20967"/>
                    <a:pt x="20710" y="18235"/>
                    <a:pt x="20148" y="16723"/>
                  </a:cubicBezTo>
                  <a:cubicBezTo>
                    <a:pt x="20000" y="16325"/>
                    <a:pt x="19408" y="15966"/>
                    <a:pt x="19087" y="15582"/>
                  </a:cubicBezTo>
                  <a:cubicBezTo>
                    <a:pt x="18348" y="14699"/>
                    <a:pt x="17629" y="13813"/>
                    <a:pt x="16966" y="12922"/>
                  </a:cubicBezTo>
                  <a:cubicBezTo>
                    <a:pt x="16215" y="11913"/>
                    <a:pt x="15417" y="10906"/>
                    <a:pt x="14846" y="9882"/>
                  </a:cubicBezTo>
                  <a:cubicBezTo>
                    <a:pt x="14657" y="9543"/>
                    <a:pt x="13286" y="6931"/>
                    <a:pt x="12725" y="6461"/>
                  </a:cubicBezTo>
                  <a:cubicBezTo>
                    <a:pt x="12223" y="6041"/>
                    <a:pt x="11174" y="5729"/>
                    <a:pt x="10604" y="5321"/>
                  </a:cubicBezTo>
                  <a:cubicBezTo>
                    <a:pt x="10104" y="4962"/>
                    <a:pt x="10043" y="4539"/>
                    <a:pt x="9544" y="4181"/>
                  </a:cubicBezTo>
                  <a:cubicBezTo>
                    <a:pt x="8974" y="3772"/>
                    <a:pt x="7993" y="3449"/>
                    <a:pt x="7423" y="3040"/>
                  </a:cubicBezTo>
                  <a:cubicBezTo>
                    <a:pt x="6923" y="2682"/>
                    <a:pt x="7061" y="2213"/>
                    <a:pt x="6362" y="1900"/>
                  </a:cubicBezTo>
                  <a:cubicBezTo>
                    <a:pt x="5566" y="1544"/>
                    <a:pt x="4160" y="1433"/>
                    <a:pt x="3181" y="1140"/>
                  </a:cubicBezTo>
                  <a:cubicBezTo>
                    <a:pt x="2029" y="796"/>
                    <a:pt x="1060" y="380"/>
                    <a:pt x="0" y="0"/>
                  </a:cubicBezTo>
                  <a:cubicBezTo>
                    <a:pt x="2474" y="2660"/>
                    <a:pt x="0" y="2027"/>
                    <a:pt x="5302" y="2660"/>
                  </a:cubicBezTo>
                  <a:cubicBezTo>
                    <a:pt x="6716" y="3421"/>
                    <a:pt x="8737" y="4074"/>
                    <a:pt x="9544" y="4941"/>
                  </a:cubicBezTo>
                  <a:cubicBezTo>
                    <a:pt x="12086" y="7675"/>
                    <a:pt x="9001" y="4261"/>
                    <a:pt x="11664" y="7601"/>
                  </a:cubicBezTo>
                  <a:cubicBezTo>
                    <a:pt x="11971" y="7986"/>
                    <a:pt x="12371" y="8361"/>
                    <a:pt x="12725" y="8741"/>
                  </a:cubicBezTo>
                  <a:cubicBezTo>
                    <a:pt x="15162" y="14855"/>
                    <a:pt x="13265" y="12363"/>
                    <a:pt x="16966" y="16343"/>
                  </a:cubicBezTo>
                  <a:lnTo>
                    <a:pt x="18027" y="17483"/>
                  </a:lnTo>
                  <a:cubicBezTo>
                    <a:pt x="18380" y="17863"/>
                    <a:pt x="18467" y="18290"/>
                    <a:pt x="19087" y="18623"/>
                  </a:cubicBezTo>
                  <a:cubicBezTo>
                    <a:pt x="21600" y="19974"/>
                    <a:pt x="21031" y="21600"/>
                    <a:pt x="21208" y="21283"/>
                  </a:cubicBezTo>
                  <a:close/>
                </a:path>
              </a:pathLst>
            </a:custGeom>
            <a:grpFill/>
            <a:ln w="9525" cap="flat">
              <a:solidFill>
                <a:srgbClr val="000000"/>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defRPr>
                  <a:solidFill>
                    <a:srgbClr val="FFFFFF"/>
                  </a:solidFill>
                </a:defRPr>
              </a:pPr>
              <a:endParaRPr/>
            </a:p>
          </p:txBody>
        </p:sp>
      </p:grpSp>
      <p:grpSp>
        <p:nvGrpSpPr>
          <p:cNvPr id="148" name="Group"/>
          <p:cNvGrpSpPr/>
          <p:nvPr/>
        </p:nvGrpSpPr>
        <p:grpSpPr>
          <a:xfrm>
            <a:off x="4428713" y="2812488"/>
            <a:ext cx="693058" cy="1721384"/>
            <a:chOff x="0" y="0"/>
            <a:chExt cx="693056" cy="1721382"/>
          </a:xfrm>
          <a:solidFill>
            <a:srgbClr val="718B3B"/>
          </a:solidFill>
        </p:grpSpPr>
        <p:sp>
          <p:nvSpPr>
            <p:cNvPr id="143" name="Shape"/>
            <p:cNvSpPr/>
            <p:nvPr/>
          </p:nvSpPr>
          <p:spPr>
            <a:xfrm>
              <a:off x="415279" y="408056"/>
              <a:ext cx="277778" cy="1313327"/>
            </a:xfrm>
            <a:custGeom>
              <a:avLst/>
              <a:gdLst/>
              <a:ahLst/>
              <a:cxnLst>
                <a:cxn ang="0">
                  <a:pos x="wd2" y="hd2"/>
                </a:cxn>
                <a:cxn ang="5400000">
                  <a:pos x="wd2" y="hd2"/>
                </a:cxn>
                <a:cxn ang="10800000">
                  <a:pos x="wd2" y="hd2"/>
                </a:cxn>
                <a:cxn ang="16200000">
                  <a:pos x="wd2" y="hd2"/>
                </a:cxn>
              </a:cxnLst>
              <a:rect l="0" t="0" r="r" b="b"/>
              <a:pathLst>
                <a:path w="21494" h="21413" extrusionOk="0">
                  <a:moveTo>
                    <a:pt x="34" y="21412"/>
                  </a:moveTo>
                  <a:cubicBezTo>
                    <a:pt x="-106" y="21478"/>
                    <a:pt x="216" y="18876"/>
                    <a:pt x="455" y="17609"/>
                  </a:cubicBezTo>
                  <a:cubicBezTo>
                    <a:pt x="497" y="17387"/>
                    <a:pt x="748" y="17173"/>
                    <a:pt x="876" y="16953"/>
                  </a:cubicBezTo>
                  <a:cubicBezTo>
                    <a:pt x="1023" y="16702"/>
                    <a:pt x="1458" y="15794"/>
                    <a:pt x="1717" y="15511"/>
                  </a:cubicBezTo>
                  <a:cubicBezTo>
                    <a:pt x="2083" y="15112"/>
                    <a:pt x="2719" y="14737"/>
                    <a:pt x="2980" y="14331"/>
                  </a:cubicBezTo>
                  <a:cubicBezTo>
                    <a:pt x="3120" y="14112"/>
                    <a:pt x="3227" y="13891"/>
                    <a:pt x="3401" y="13675"/>
                  </a:cubicBezTo>
                  <a:cubicBezTo>
                    <a:pt x="3651" y="13363"/>
                    <a:pt x="4354" y="12890"/>
                    <a:pt x="4663" y="12626"/>
                  </a:cubicBezTo>
                  <a:cubicBezTo>
                    <a:pt x="5629" y="11798"/>
                    <a:pt x="5604" y="11714"/>
                    <a:pt x="6346" y="10790"/>
                  </a:cubicBezTo>
                  <a:cubicBezTo>
                    <a:pt x="6486" y="10615"/>
                    <a:pt x="6446" y="10415"/>
                    <a:pt x="6767" y="10265"/>
                  </a:cubicBezTo>
                  <a:cubicBezTo>
                    <a:pt x="8386" y="9508"/>
                    <a:pt x="6948" y="10255"/>
                    <a:pt x="8450" y="9085"/>
                  </a:cubicBezTo>
                  <a:cubicBezTo>
                    <a:pt x="8730" y="8866"/>
                    <a:pt x="9026" y="8649"/>
                    <a:pt x="9291" y="8429"/>
                  </a:cubicBezTo>
                  <a:cubicBezTo>
                    <a:pt x="10322" y="7572"/>
                    <a:pt x="9449" y="7765"/>
                    <a:pt x="12237" y="6462"/>
                  </a:cubicBezTo>
                  <a:lnTo>
                    <a:pt x="14762" y="5281"/>
                  </a:lnTo>
                  <a:cubicBezTo>
                    <a:pt x="15182" y="4844"/>
                    <a:pt x="15540" y="4401"/>
                    <a:pt x="16024" y="3970"/>
                  </a:cubicBezTo>
                  <a:cubicBezTo>
                    <a:pt x="16523" y="3526"/>
                    <a:pt x="17031" y="3080"/>
                    <a:pt x="17707" y="2659"/>
                  </a:cubicBezTo>
                  <a:cubicBezTo>
                    <a:pt x="17987" y="2484"/>
                    <a:pt x="18323" y="2316"/>
                    <a:pt x="18549" y="2134"/>
                  </a:cubicBezTo>
                  <a:cubicBezTo>
                    <a:pt x="19026" y="1747"/>
                    <a:pt x="19216" y="1325"/>
                    <a:pt x="19811" y="954"/>
                  </a:cubicBezTo>
                  <a:cubicBezTo>
                    <a:pt x="20091" y="779"/>
                    <a:pt x="20341" y="599"/>
                    <a:pt x="20652" y="429"/>
                  </a:cubicBezTo>
                  <a:cubicBezTo>
                    <a:pt x="20903" y="292"/>
                    <a:pt x="21494" y="-122"/>
                    <a:pt x="21494" y="36"/>
                  </a:cubicBezTo>
                  <a:cubicBezTo>
                    <a:pt x="21494" y="381"/>
                    <a:pt x="20045" y="749"/>
                    <a:pt x="19390" y="954"/>
                  </a:cubicBezTo>
                  <a:cubicBezTo>
                    <a:pt x="19250" y="1129"/>
                    <a:pt x="19172" y="1309"/>
                    <a:pt x="18969" y="1478"/>
                  </a:cubicBezTo>
                  <a:cubicBezTo>
                    <a:pt x="18689" y="1711"/>
                    <a:pt x="17841" y="2189"/>
                    <a:pt x="17286" y="2396"/>
                  </a:cubicBezTo>
                  <a:cubicBezTo>
                    <a:pt x="16905" y="2539"/>
                    <a:pt x="16445" y="2659"/>
                    <a:pt x="16024" y="2790"/>
                  </a:cubicBezTo>
                  <a:cubicBezTo>
                    <a:pt x="15743" y="3052"/>
                    <a:pt x="15674" y="3347"/>
                    <a:pt x="15182" y="3577"/>
                  </a:cubicBezTo>
                  <a:cubicBezTo>
                    <a:pt x="13110" y="4545"/>
                    <a:pt x="14106" y="4111"/>
                    <a:pt x="12237" y="4888"/>
                  </a:cubicBezTo>
                  <a:cubicBezTo>
                    <a:pt x="11235" y="5824"/>
                    <a:pt x="11887" y="5445"/>
                    <a:pt x="10554" y="6068"/>
                  </a:cubicBezTo>
                  <a:cubicBezTo>
                    <a:pt x="9590" y="7270"/>
                    <a:pt x="10354" y="6818"/>
                    <a:pt x="8871" y="7511"/>
                  </a:cubicBezTo>
                  <a:cubicBezTo>
                    <a:pt x="8730" y="7686"/>
                    <a:pt x="8616" y="7863"/>
                    <a:pt x="8450" y="8036"/>
                  </a:cubicBezTo>
                  <a:cubicBezTo>
                    <a:pt x="8195" y="8300"/>
                    <a:pt x="7823" y="8554"/>
                    <a:pt x="7608" y="8822"/>
                  </a:cubicBezTo>
                  <a:cubicBezTo>
                    <a:pt x="7468" y="8997"/>
                    <a:pt x="7446" y="9186"/>
                    <a:pt x="7188" y="9347"/>
                  </a:cubicBezTo>
                  <a:cubicBezTo>
                    <a:pt x="6735" y="9629"/>
                    <a:pt x="6065" y="9872"/>
                    <a:pt x="5504" y="10134"/>
                  </a:cubicBezTo>
                  <a:cubicBezTo>
                    <a:pt x="5224" y="10265"/>
                    <a:pt x="4823" y="10378"/>
                    <a:pt x="4663" y="10527"/>
                  </a:cubicBezTo>
                  <a:lnTo>
                    <a:pt x="4242" y="10921"/>
                  </a:lnTo>
                  <a:cubicBezTo>
                    <a:pt x="4102" y="11270"/>
                    <a:pt x="3971" y="11621"/>
                    <a:pt x="3821" y="11970"/>
                  </a:cubicBezTo>
                  <a:cubicBezTo>
                    <a:pt x="3690" y="12276"/>
                    <a:pt x="3499" y="12580"/>
                    <a:pt x="3401" y="12888"/>
                  </a:cubicBezTo>
                  <a:cubicBezTo>
                    <a:pt x="2657" y="15206"/>
                    <a:pt x="3372" y="13863"/>
                    <a:pt x="2559" y="15511"/>
                  </a:cubicBezTo>
                  <a:cubicBezTo>
                    <a:pt x="2283" y="16069"/>
                    <a:pt x="2182" y="16315"/>
                    <a:pt x="1717" y="16822"/>
                  </a:cubicBezTo>
                  <a:cubicBezTo>
                    <a:pt x="1596" y="16955"/>
                    <a:pt x="1310" y="17078"/>
                    <a:pt x="1297" y="17216"/>
                  </a:cubicBezTo>
                  <a:cubicBezTo>
                    <a:pt x="1170" y="18483"/>
                    <a:pt x="175" y="21347"/>
                    <a:pt x="34" y="21412"/>
                  </a:cubicBezTo>
                  <a:close/>
                </a:path>
              </a:pathLst>
            </a:custGeom>
            <a:grpFill/>
            <a:ln w="9525" cap="flat">
              <a:solidFill>
                <a:srgbClr val="000000"/>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defRPr>
                  <a:solidFill>
                    <a:srgbClr val="FFFFFF"/>
                  </a:solidFill>
                </a:defRPr>
              </a:pPr>
              <a:endParaRPr/>
            </a:p>
          </p:txBody>
        </p:sp>
        <p:sp>
          <p:nvSpPr>
            <p:cNvPr id="144" name="Shape"/>
            <p:cNvSpPr/>
            <p:nvPr/>
          </p:nvSpPr>
          <p:spPr>
            <a:xfrm>
              <a:off x="-1" y="265435"/>
              <a:ext cx="442984" cy="1095508"/>
            </a:xfrm>
            <a:custGeom>
              <a:avLst/>
              <a:gdLst/>
              <a:ahLst/>
              <a:cxnLst>
                <a:cxn ang="0">
                  <a:pos x="wd2" y="hd2"/>
                </a:cxn>
                <a:cxn ang="5400000">
                  <a:pos x="wd2" y="hd2"/>
                </a:cxn>
                <a:cxn ang="10800000">
                  <a:pos x="wd2" y="hd2"/>
                </a:cxn>
                <a:cxn ang="16200000">
                  <a:pos x="wd2" y="hd2"/>
                </a:cxn>
              </a:cxnLst>
              <a:rect l="0" t="0" r="r" b="b"/>
              <a:pathLst>
                <a:path w="21276" h="21355" extrusionOk="0">
                  <a:moveTo>
                    <a:pt x="20489" y="21325"/>
                  </a:moveTo>
                  <a:cubicBezTo>
                    <a:pt x="20272" y="21063"/>
                    <a:pt x="20259" y="18948"/>
                    <a:pt x="19967" y="18189"/>
                  </a:cubicBezTo>
                  <a:cubicBezTo>
                    <a:pt x="19843" y="17867"/>
                    <a:pt x="19535" y="17574"/>
                    <a:pt x="19445" y="17248"/>
                  </a:cubicBezTo>
                  <a:cubicBezTo>
                    <a:pt x="19358" y="16934"/>
                    <a:pt x="19287" y="16619"/>
                    <a:pt x="19183" y="16307"/>
                  </a:cubicBezTo>
                  <a:cubicBezTo>
                    <a:pt x="19113" y="16096"/>
                    <a:pt x="18986" y="15892"/>
                    <a:pt x="18922" y="15680"/>
                  </a:cubicBezTo>
                  <a:cubicBezTo>
                    <a:pt x="18700" y="14945"/>
                    <a:pt x="18438" y="13240"/>
                    <a:pt x="18139" y="12701"/>
                  </a:cubicBezTo>
                  <a:lnTo>
                    <a:pt x="17616" y="11760"/>
                  </a:lnTo>
                  <a:cubicBezTo>
                    <a:pt x="17442" y="11446"/>
                    <a:pt x="17340" y="11115"/>
                    <a:pt x="17094" y="10819"/>
                  </a:cubicBezTo>
                  <a:cubicBezTo>
                    <a:pt x="16500" y="10107"/>
                    <a:pt x="16549" y="10209"/>
                    <a:pt x="16049" y="9408"/>
                  </a:cubicBezTo>
                  <a:cubicBezTo>
                    <a:pt x="15360" y="8304"/>
                    <a:pt x="16306" y="9713"/>
                    <a:pt x="15527" y="8154"/>
                  </a:cubicBezTo>
                  <a:cubicBezTo>
                    <a:pt x="15392" y="7884"/>
                    <a:pt x="15153" y="7637"/>
                    <a:pt x="15005" y="7370"/>
                  </a:cubicBezTo>
                  <a:cubicBezTo>
                    <a:pt x="14104" y="5749"/>
                    <a:pt x="15880" y="8108"/>
                    <a:pt x="13699" y="5488"/>
                  </a:cubicBezTo>
                  <a:lnTo>
                    <a:pt x="13176" y="4861"/>
                  </a:lnTo>
                  <a:cubicBezTo>
                    <a:pt x="13002" y="4652"/>
                    <a:pt x="12870" y="4428"/>
                    <a:pt x="12654" y="4234"/>
                  </a:cubicBezTo>
                  <a:cubicBezTo>
                    <a:pt x="12480" y="4077"/>
                    <a:pt x="12314" y="3917"/>
                    <a:pt x="12132" y="3763"/>
                  </a:cubicBezTo>
                  <a:cubicBezTo>
                    <a:pt x="11879" y="3551"/>
                    <a:pt x="11579" y="3358"/>
                    <a:pt x="11348" y="3136"/>
                  </a:cubicBezTo>
                  <a:cubicBezTo>
                    <a:pt x="11142" y="2938"/>
                    <a:pt x="11052" y="2699"/>
                    <a:pt x="10826" y="2509"/>
                  </a:cubicBezTo>
                  <a:cubicBezTo>
                    <a:pt x="10611" y="2329"/>
                    <a:pt x="10279" y="2209"/>
                    <a:pt x="10042" y="2039"/>
                  </a:cubicBezTo>
                  <a:cubicBezTo>
                    <a:pt x="9841" y="1894"/>
                    <a:pt x="9742" y="1702"/>
                    <a:pt x="9520" y="1568"/>
                  </a:cubicBezTo>
                  <a:cubicBezTo>
                    <a:pt x="9298" y="1435"/>
                    <a:pt x="8992" y="1364"/>
                    <a:pt x="8736" y="1255"/>
                  </a:cubicBezTo>
                  <a:cubicBezTo>
                    <a:pt x="8215" y="1031"/>
                    <a:pt x="6575" y="247"/>
                    <a:pt x="6124" y="157"/>
                  </a:cubicBezTo>
                  <a:lnTo>
                    <a:pt x="5341" y="0"/>
                  </a:lnTo>
                  <a:cubicBezTo>
                    <a:pt x="4644" y="53"/>
                    <a:pt x="3893" y="-14"/>
                    <a:pt x="3251" y="157"/>
                  </a:cubicBezTo>
                  <a:cubicBezTo>
                    <a:pt x="3000" y="224"/>
                    <a:pt x="3124" y="483"/>
                    <a:pt x="2990" y="628"/>
                  </a:cubicBezTo>
                  <a:cubicBezTo>
                    <a:pt x="2685" y="957"/>
                    <a:pt x="2294" y="1255"/>
                    <a:pt x="1946" y="1568"/>
                  </a:cubicBezTo>
                  <a:cubicBezTo>
                    <a:pt x="1771" y="1725"/>
                    <a:pt x="1522" y="1860"/>
                    <a:pt x="1423" y="2039"/>
                  </a:cubicBezTo>
                  <a:cubicBezTo>
                    <a:pt x="1336" y="2195"/>
                    <a:pt x="1285" y="2361"/>
                    <a:pt x="1162" y="2509"/>
                  </a:cubicBezTo>
                  <a:cubicBezTo>
                    <a:pt x="1022" y="2678"/>
                    <a:pt x="767" y="2807"/>
                    <a:pt x="640" y="2979"/>
                  </a:cubicBezTo>
                  <a:cubicBezTo>
                    <a:pt x="416" y="3282"/>
                    <a:pt x="-272" y="4154"/>
                    <a:pt x="117" y="3920"/>
                  </a:cubicBezTo>
                  <a:cubicBezTo>
                    <a:pt x="1960" y="2814"/>
                    <a:pt x="1024" y="3178"/>
                    <a:pt x="2729" y="2666"/>
                  </a:cubicBezTo>
                  <a:cubicBezTo>
                    <a:pt x="3386" y="1484"/>
                    <a:pt x="2424" y="2895"/>
                    <a:pt x="3774" y="1882"/>
                  </a:cubicBezTo>
                  <a:cubicBezTo>
                    <a:pt x="5216" y="800"/>
                    <a:pt x="2573" y="1997"/>
                    <a:pt x="4819" y="1098"/>
                  </a:cubicBezTo>
                  <a:cubicBezTo>
                    <a:pt x="5515" y="1150"/>
                    <a:pt x="6231" y="1144"/>
                    <a:pt x="6908" y="1255"/>
                  </a:cubicBezTo>
                  <a:cubicBezTo>
                    <a:pt x="7928" y="1422"/>
                    <a:pt x="7586" y="1599"/>
                    <a:pt x="7953" y="2039"/>
                  </a:cubicBezTo>
                  <a:cubicBezTo>
                    <a:pt x="8388" y="2561"/>
                    <a:pt x="8475" y="2509"/>
                    <a:pt x="9259" y="2823"/>
                  </a:cubicBezTo>
                  <a:cubicBezTo>
                    <a:pt x="9346" y="2979"/>
                    <a:pt x="9348" y="3164"/>
                    <a:pt x="9520" y="3293"/>
                  </a:cubicBezTo>
                  <a:cubicBezTo>
                    <a:pt x="10913" y="4338"/>
                    <a:pt x="9781" y="2823"/>
                    <a:pt x="10826" y="4077"/>
                  </a:cubicBezTo>
                  <a:cubicBezTo>
                    <a:pt x="10949" y="4225"/>
                    <a:pt x="10953" y="4403"/>
                    <a:pt x="11087" y="4547"/>
                  </a:cubicBezTo>
                  <a:cubicBezTo>
                    <a:pt x="11392" y="4877"/>
                    <a:pt x="11933" y="5131"/>
                    <a:pt x="12132" y="5488"/>
                  </a:cubicBezTo>
                  <a:cubicBezTo>
                    <a:pt x="12344" y="5871"/>
                    <a:pt x="12409" y="6125"/>
                    <a:pt x="12915" y="6429"/>
                  </a:cubicBezTo>
                  <a:cubicBezTo>
                    <a:pt x="13137" y="6562"/>
                    <a:pt x="13437" y="6638"/>
                    <a:pt x="13699" y="6743"/>
                  </a:cubicBezTo>
                  <a:cubicBezTo>
                    <a:pt x="14576" y="8323"/>
                    <a:pt x="13237" y="5871"/>
                    <a:pt x="14221" y="7840"/>
                  </a:cubicBezTo>
                  <a:cubicBezTo>
                    <a:pt x="14379" y="8157"/>
                    <a:pt x="14569" y="8467"/>
                    <a:pt x="14743" y="8781"/>
                  </a:cubicBezTo>
                  <a:lnTo>
                    <a:pt x="15527" y="10192"/>
                  </a:lnTo>
                  <a:cubicBezTo>
                    <a:pt x="15614" y="10349"/>
                    <a:pt x="15635" y="10525"/>
                    <a:pt x="15788" y="10663"/>
                  </a:cubicBezTo>
                  <a:cubicBezTo>
                    <a:pt x="16616" y="11408"/>
                    <a:pt x="16211" y="10954"/>
                    <a:pt x="16833" y="12074"/>
                  </a:cubicBezTo>
                  <a:cubicBezTo>
                    <a:pt x="16920" y="12230"/>
                    <a:pt x="16941" y="12407"/>
                    <a:pt x="17094" y="12544"/>
                  </a:cubicBezTo>
                  <a:cubicBezTo>
                    <a:pt x="17268" y="12701"/>
                    <a:pt x="17489" y="12842"/>
                    <a:pt x="17616" y="13014"/>
                  </a:cubicBezTo>
                  <a:cubicBezTo>
                    <a:pt x="18185" y="13782"/>
                    <a:pt x="18049" y="13881"/>
                    <a:pt x="18400" y="14582"/>
                  </a:cubicBezTo>
                  <a:cubicBezTo>
                    <a:pt x="18558" y="14899"/>
                    <a:pt x="18789" y="15203"/>
                    <a:pt x="18922" y="15523"/>
                  </a:cubicBezTo>
                  <a:cubicBezTo>
                    <a:pt x="19009" y="15732"/>
                    <a:pt x="19080" y="15944"/>
                    <a:pt x="19183" y="16150"/>
                  </a:cubicBezTo>
                  <a:cubicBezTo>
                    <a:pt x="19342" y="16467"/>
                    <a:pt x="19532" y="16778"/>
                    <a:pt x="19706" y="17091"/>
                  </a:cubicBezTo>
                  <a:cubicBezTo>
                    <a:pt x="19793" y="17248"/>
                    <a:pt x="19900" y="17401"/>
                    <a:pt x="19967" y="17562"/>
                  </a:cubicBezTo>
                  <a:cubicBezTo>
                    <a:pt x="20054" y="17771"/>
                    <a:pt x="20087" y="17991"/>
                    <a:pt x="20228" y="18189"/>
                  </a:cubicBezTo>
                  <a:cubicBezTo>
                    <a:pt x="20352" y="18362"/>
                    <a:pt x="20610" y="18491"/>
                    <a:pt x="20750" y="18659"/>
                  </a:cubicBezTo>
                  <a:cubicBezTo>
                    <a:pt x="20888" y="18824"/>
                    <a:pt x="21254" y="19634"/>
                    <a:pt x="21273" y="19757"/>
                  </a:cubicBezTo>
                  <a:cubicBezTo>
                    <a:pt x="21328" y="20121"/>
                    <a:pt x="20707" y="21586"/>
                    <a:pt x="20489" y="21325"/>
                  </a:cubicBezTo>
                  <a:close/>
                </a:path>
              </a:pathLst>
            </a:custGeom>
            <a:grpFill/>
            <a:ln w="9525" cap="flat">
              <a:solidFill>
                <a:srgbClr val="000000"/>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defRPr>
                  <a:solidFill>
                    <a:srgbClr val="FFFFFF"/>
                  </a:solidFill>
                </a:defRPr>
              </a:pPr>
              <a:endParaRPr/>
            </a:p>
          </p:txBody>
        </p:sp>
        <p:sp>
          <p:nvSpPr>
            <p:cNvPr id="145" name="Line"/>
            <p:cNvSpPr/>
            <p:nvPr/>
          </p:nvSpPr>
          <p:spPr>
            <a:xfrm>
              <a:off x="453786" y="0"/>
              <a:ext cx="108760" cy="1222612"/>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171" y="20599"/>
                    <a:pt x="257" y="19596"/>
                    <a:pt x="514" y="18596"/>
                  </a:cubicBezTo>
                  <a:cubicBezTo>
                    <a:pt x="557" y="18428"/>
                    <a:pt x="1361" y="16964"/>
                    <a:pt x="1543" y="16736"/>
                  </a:cubicBezTo>
                  <a:cubicBezTo>
                    <a:pt x="1660" y="16589"/>
                    <a:pt x="1926" y="16454"/>
                    <a:pt x="2057" y="16307"/>
                  </a:cubicBezTo>
                  <a:cubicBezTo>
                    <a:pt x="2353" y="15979"/>
                    <a:pt x="2933" y="15031"/>
                    <a:pt x="3086" y="14734"/>
                  </a:cubicBezTo>
                  <a:cubicBezTo>
                    <a:pt x="3829" y="13287"/>
                    <a:pt x="3418" y="13557"/>
                    <a:pt x="4629" y="11873"/>
                  </a:cubicBezTo>
                  <a:cubicBezTo>
                    <a:pt x="4800" y="11634"/>
                    <a:pt x="4931" y="11393"/>
                    <a:pt x="5143" y="11158"/>
                  </a:cubicBezTo>
                  <a:cubicBezTo>
                    <a:pt x="5274" y="11011"/>
                    <a:pt x="5508" y="10873"/>
                    <a:pt x="5657" y="10728"/>
                  </a:cubicBezTo>
                  <a:cubicBezTo>
                    <a:pt x="7212" y="9215"/>
                    <a:pt x="4756" y="11338"/>
                    <a:pt x="7200" y="9298"/>
                  </a:cubicBezTo>
                  <a:lnTo>
                    <a:pt x="7714" y="8869"/>
                  </a:lnTo>
                  <a:cubicBezTo>
                    <a:pt x="7886" y="8726"/>
                    <a:pt x="8122" y="8588"/>
                    <a:pt x="8229" y="8440"/>
                  </a:cubicBezTo>
                  <a:cubicBezTo>
                    <a:pt x="8400" y="8201"/>
                    <a:pt x="8466" y="7955"/>
                    <a:pt x="8743" y="7725"/>
                  </a:cubicBezTo>
                  <a:cubicBezTo>
                    <a:pt x="11486" y="5436"/>
                    <a:pt x="8488" y="8473"/>
                    <a:pt x="10286" y="6723"/>
                  </a:cubicBezTo>
                  <a:cubicBezTo>
                    <a:pt x="10480" y="6534"/>
                    <a:pt x="10592" y="6339"/>
                    <a:pt x="10800" y="6151"/>
                  </a:cubicBezTo>
                  <a:cubicBezTo>
                    <a:pt x="11278" y="5719"/>
                    <a:pt x="11829" y="5293"/>
                    <a:pt x="12343" y="4864"/>
                  </a:cubicBezTo>
                  <a:cubicBezTo>
                    <a:pt x="12514" y="4721"/>
                    <a:pt x="12556" y="4560"/>
                    <a:pt x="12857" y="4434"/>
                  </a:cubicBezTo>
                  <a:cubicBezTo>
                    <a:pt x="13890" y="4003"/>
                    <a:pt x="14131" y="3941"/>
                    <a:pt x="14914" y="3433"/>
                  </a:cubicBezTo>
                  <a:cubicBezTo>
                    <a:pt x="15128" y="3295"/>
                    <a:pt x="15215" y="3143"/>
                    <a:pt x="15429" y="3004"/>
                  </a:cubicBezTo>
                  <a:cubicBezTo>
                    <a:pt x="15731" y="2808"/>
                    <a:pt x="16155" y="2628"/>
                    <a:pt x="16457" y="2432"/>
                  </a:cubicBezTo>
                  <a:cubicBezTo>
                    <a:pt x="16671" y="2293"/>
                    <a:pt x="16702" y="2134"/>
                    <a:pt x="16971" y="2003"/>
                  </a:cubicBezTo>
                  <a:cubicBezTo>
                    <a:pt x="17397" y="1796"/>
                    <a:pt x="18023" y="1626"/>
                    <a:pt x="18514" y="1430"/>
                  </a:cubicBezTo>
                  <a:cubicBezTo>
                    <a:pt x="19223" y="1149"/>
                    <a:pt x="20180" y="898"/>
                    <a:pt x="20571" y="572"/>
                  </a:cubicBezTo>
                  <a:cubicBezTo>
                    <a:pt x="21162" y="79"/>
                    <a:pt x="20702" y="250"/>
                    <a:pt x="21600" y="0"/>
                  </a:cubicBezTo>
                </a:path>
              </a:pathLst>
            </a:custGeom>
            <a:grpFill/>
            <a:ln w="12700" cap="flat">
              <a:solidFill>
                <a:srgbClr val="000000"/>
              </a:solidFill>
              <a:prstDash val="solid"/>
              <a:round/>
            </a:ln>
            <a:effectLst>
              <a:outerShdw blurRad="38100" dist="20000" dir="5400000" rotWithShape="0">
                <a:srgbClr val="000000">
                  <a:alpha val="38000"/>
                </a:srgbClr>
              </a:outerShdw>
            </a:effectLst>
          </p:spPr>
          <p:txBody>
            <a:bodyPr wrap="square" lIns="45719" tIns="45719" rIns="45719" bIns="45719" numCol="1" anchor="ctr">
              <a:noAutofit/>
            </a:bodyPr>
            <a:lstStyle/>
            <a:p>
              <a:pPr algn="ctr"/>
              <a:endParaRPr/>
            </a:p>
          </p:txBody>
        </p:sp>
        <p:sp>
          <p:nvSpPr>
            <p:cNvPr id="146" name="Shape"/>
            <p:cNvSpPr/>
            <p:nvPr/>
          </p:nvSpPr>
          <p:spPr>
            <a:xfrm>
              <a:off x="442910" y="361957"/>
              <a:ext cx="201206" cy="1061801"/>
            </a:xfrm>
            <a:custGeom>
              <a:avLst/>
              <a:gdLst/>
              <a:ahLst/>
              <a:cxnLst>
                <a:cxn ang="0">
                  <a:pos x="wd2" y="hd2"/>
                </a:cxn>
                <a:cxn ang="5400000">
                  <a:pos x="wd2" y="hd2"/>
                </a:cxn>
                <a:cxn ang="10800000">
                  <a:pos x="wd2" y="hd2"/>
                </a:cxn>
                <a:cxn ang="16200000">
                  <a:pos x="wd2" y="hd2"/>
                </a:cxn>
              </a:cxnLst>
              <a:rect l="0" t="0" r="r" b="b"/>
              <a:pathLst>
                <a:path w="20706" h="21215" extrusionOk="0">
                  <a:moveTo>
                    <a:pt x="0" y="21215"/>
                  </a:moveTo>
                  <a:cubicBezTo>
                    <a:pt x="0" y="21295"/>
                    <a:pt x="215" y="17249"/>
                    <a:pt x="560" y="15268"/>
                  </a:cubicBezTo>
                  <a:cubicBezTo>
                    <a:pt x="589" y="15099"/>
                    <a:pt x="1022" y="14953"/>
                    <a:pt x="1119" y="14786"/>
                  </a:cubicBezTo>
                  <a:cubicBezTo>
                    <a:pt x="1397" y="14308"/>
                    <a:pt x="1422" y="13819"/>
                    <a:pt x="1679" y="13340"/>
                  </a:cubicBezTo>
                  <a:cubicBezTo>
                    <a:pt x="1796" y="13121"/>
                    <a:pt x="2101" y="12914"/>
                    <a:pt x="2238" y="12697"/>
                  </a:cubicBezTo>
                  <a:cubicBezTo>
                    <a:pt x="2474" y="12324"/>
                    <a:pt x="2562" y="11945"/>
                    <a:pt x="2798" y="11572"/>
                  </a:cubicBezTo>
                  <a:cubicBezTo>
                    <a:pt x="2936" y="11355"/>
                    <a:pt x="3220" y="11146"/>
                    <a:pt x="3358" y="10929"/>
                  </a:cubicBezTo>
                  <a:cubicBezTo>
                    <a:pt x="3594" y="10556"/>
                    <a:pt x="3659" y="10175"/>
                    <a:pt x="3917" y="9804"/>
                  </a:cubicBezTo>
                  <a:cubicBezTo>
                    <a:pt x="4314" y="9234"/>
                    <a:pt x="4816" y="9276"/>
                    <a:pt x="5596" y="8679"/>
                  </a:cubicBezTo>
                  <a:cubicBezTo>
                    <a:pt x="5866" y="8472"/>
                    <a:pt x="5935" y="8248"/>
                    <a:pt x="6156" y="8036"/>
                  </a:cubicBezTo>
                  <a:cubicBezTo>
                    <a:pt x="7193" y="7043"/>
                    <a:pt x="6992" y="7234"/>
                    <a:pt x="8394" y="6429"/>
                  </a:cubicBezTo>
                  <a:cubicBezTo>
                    <a:pt x="9998" y="4126"/>
                    <a:pt x="7756" y="6979"/>
                    <a:pt x="10073" y="4983"/>
                  </a:cubicBezTo>
                  <a:cubicBezTo>
                    <a:pt x="10374" y="4723"/>
                    <a:pt x="10426" y="4446"/>
                    <a:pt x="10633" y="4179"/>
                  </a:cubicBezTo>
                  <a:cubicBezTo>
                    <a:pt x="10800" y="3963"/>
                    <a:pt x="10971" y="3748"/>
                    <a:pt x="11192" y="3536"/>
                  </a:cubicBezTo>
                  <a:cubicBezTo>
                    <a:pt x="12456" y="2326"/>
                    <a:pt x="11977" y="2716"/>
                    <a:pt x="14550" y="1608"/>
                  </a:cubicBezTo>
                  <a:cubicBezTo>
                    <a:pt x="14923" y="1447"/>
                    <a:pt x="15110" y="1233"/>
                    <a:pt x="15669" y="1125"/>
                  </a:cubicBezTo>
                  <a:lnTo>
                    <a:pt x="17348" y="804"/>
                  </a:lnTo>
                  <a:cubicBezTo>
                    <a:pt x="17908" y="911"/>
                    <a:pt x="18552" y="989"/>
                    <a:pt x="19027" y="1125"/>
                  </a:cubicBezTo>
                  <a:cubicBezTo>
                    <a:pt x="20654" y="1593"/>
                    <a:pt x="19775" y="1927"/>
                    <a:pt x="20706" y="1125"/>
                  </a:cubicBezTo>
                  <a:cubicBezTo>
                    <a:pt x="20146" y="1018"/>
                    <a:pt x="19447" y="955"/>
                    <a:pt x="19027" y="804"/>
                  </a:cubicBezTo>
                  <a:cubicBezTo>
                    <a:pt x="15938" y="-305"/>
                    <a:pt x="21600" y="922"/>
                    <a:pt x="16789" y="0"/>
                  </a:cubicBezTo>
                  <a:cubicBezTo>
                    <a:pt x="15423" y="131"/>
                    <a:pt x="14516" y="171"/>
                    <a:pt x="13431" y="483"/>
                  </a:cubicBezTo>
                  <a:cubicBezTo>
                    <a:pt x="9700" y="1554"/>
                    <a:pt x="15110" y="429"/>
                    <a:pt x="10633" y="1286"/>
                  </a:cubicBezTo>
                  <a:lnTo>
                    <a:pt x="8954" y="2733"/>
                  </a:lnTo>
                  <a:cubicBezTo>
                    <a:pt x="8767" y="2893"/>
                    <a:pt x="8491" y="3048"/>
                    <a:pt x="8394" y="3215"/>
                  </a:cubicBezTo>
                  <a:cubicBezTo>
                    <a:pt x="7738" y="4346"/>
                    <a:pt x="8193" y="3870"/>
                    <a:pt x="7275" y="4661"/>
                  </a:cubicBezTo>
                  <a:cubicBezTo>
                    <a:pt x="7088" y="5143"/>
                    <a:pt x="6993" y="5629"/>
                    <a:pt x="6715" y="6108"/>
                  </a:cubicBezTo>
                  <a:cubicBezTo>
                    <a:pt x="6477" y="6519"/>
                    <a:pt x="5593" y="6860"/>
                    <a:pt x="5037" y="7233"/>
                  </a:cubicBezTo>
                  <a:cubicBezTo>
                    <a:pt x="4804" y="7388"/>
                    <a:pt x="4804" y="7574"/>
                    <a:pt x="4477" y="7715"/>
                  </a:cubicBezTo>
                  <a:cubicBezTo>
                    <a:pt x="4038" y="7904"/>
                    <a:pt x="3358" y="8036"/>
                    <a:pt x="2798" y="8197"/>
                  </a:cubicBezTo>
                  <a:cubicBezTo>
                    <a:pt x="2487" y="8465"/>
                    <a:pt x="1740" y="9067"/>
                    <a:pt x="1679" y="9322"/>
                  </a:cubicBezTo>
                  <a:cubicBezTo>
                    <a:pt x="1358" y="10659"/>
                    <a:pt x="1393" y="12002"/>
                    <a:pt x="1119" y="13340"/>
                  </a:cubicBezTo>
                  <a:cubicBezTo>
                    <a:pt x="1020" y="13824"/>
                    <a:pt x="590" y="14301"/>
                    <a:pt x="560" y="14786"/>
                  </a:cubicBezTo>
                  <a:cubicBezTo>
                    <a:pt x="403" y="17304"/>
                    <a:pt x="0" y="21134"/>
                    <a:pt x="0" y="21215"/>
                  </a:cubicBezTo>
                  <a:close/>
                </a:path>
              </a:pathLst>
            </a:custGeom>
            <a:grpFill/>
            <a:ln w="9525" cap="flat">
              <a:solidFill>
                <a:srgbClr val="000000"/>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defRPr>
                  <a:solidFill>
                    <a:srgbClr val="FFFFFF"/>
                  </a:solidFill>
                </a:defRPr>
              </a:pPr>
              <a:endParaRPr/>
            </a:p>
          </p:txBody>
        </p:sp>
        <p:sp>
          <p:nvSpPr>
            <p:cNvPr id="147" name="Shape"/>
            <p:cNvSpPr/>
            <p:nvPr/>
          </p:nvSpPr>
          <p:spPr>
            <a:xfrm>
              <a:off x="345027" y="458479"/>
              <a:ext cx="108907" cy="451283"/>
            </a:xfrm>
            <a:custGeom>
              <a:avLst/>
              <a:gdLst/>
              <a:ahLst/>
              <a:cxnLst>
                <a:cxn ang="0">
                  <a:pos x="wd2" y="hd2"/>
                </a:cxn>
                <a:cxn ang="5400000">
                  <a:pos x="wd2" y="hd2"/>
                </a:cxn>
                <a:cxn ang="10800000">
                  <a:pos x="wd2" y="hd2"/>
                </a:cxn>
                <a:cxn ang="16200000">
                  <a:pos x="wd2" y="hd2"/>
                </a:cxn>
              </a:cxnLst>
              <a:rect l="0" t="0" r="r" b="b"/>
              <a:pathLst>
                <a:path w="21237" h="21323" extrusionOk="0">
                  <a:moveTo>
                    <a:pt x="21208" y="21283"/>
                  </a:moveTo>
                  <a:cubicBezTo>
                    <a:pt x="21385" y="20967"/>
                    <a:pt x="20710" y="18235"/>
                    <a:pt x="20148" y="16723"/>
                  </a:cubicBezTo>
                  <a:cubicBezTo>
                    <a:pt x="20000" y="16325"/>
                    <a:pt x="19408" y="15966"/>
                    <a:pt x="19087" y="15582"/>
                  </a:cubicBezTo>
                  <a:cubicBezTo>
                    <a:pt x="18348" y="14699"/>
                    <a:pt x="17629" y="13813"/>
                    <a:pt x="16966" y="12922"/>
                  </a:cubicBezTo>
                  <a:cubicBezTo>
                    <a:pt x="16215" y="11913"/>
                    <a:pt x="15417" y="10906"/>
                    <a:pt x="14846" y="9882"/>
                  </a:cubicBezTo>
                  <a:cubicBezTo>
                    <a:pt x="14657" y="9543"/>
                    <a:pt x="13286" y="6931"/>
                    <a:pt x="12725" y="6461"/>
                  </a:cubicBezTo>
                  <a:cubicBezTo>
                    <a:pt x="12223" y="6041"/>
                    <a:pt x="11174" y="5729"/>
                    <a:pt x="10604" y="5321"/>
                  </a:cubicBezTo>
                  <a:cubicBezTo>
                    <a:pt x="10104" y="4962"/>
                    <a:pt x="10043" y="4539"/>
                    <a:pt x="9544" y="4181"/>
                  </a:cubicBezTo>
                  <a:cubicBezTo>
                    <a:pt x="8974" y="3772"/>
                    <a:pt x="7993" y="3449"/>
                    <a:pt x="7423" y="3040"/>
                  </a:cubicBezTo>
                  <a:cubicBezTo>
                    <a:pt x="6923" y="2682"/>
                    <a:pt x="7061" y="2213"/>
                    <a:pt x="6362" y="1900"/>
                  </a:cubicBezTo>
                  <a:cubicBezTo>
                    <a:pt x="5566" y="1544"/>
                    <a:pt x="4160" y="1433"/>
                    <a:pt x="3181" y="1140"/>
                  </a:cubicBezTo>
                  <a:cubicBezTo>
                    <a:pt x="2029" y="796"/>
                    <a:pt x="1060" y="380"/>
                    <a:pt x="0" y="0"/>
                  </a:cubicBezTo>
                  <a:cubicBezTo>
                    <a:pt x="2474" y="2660"/>
                    <a:pt x="0" y="2027"/>
                    <a:pt x="5302" y="2660"/>
                  </a:cubicBezTo>
                  <a:cubicBezTo>
                    <a:pt x="6716" y="3421"/>
                    <a:pt x="8737" y="4074"/>
                    <a:pt x="9544" y="4941"/>
                  </a:cubicBezTo>
                  <a:cubicBezTo>
                    <a:pt x="12086" y="7675"/>
                    <a:pt x="9001" y="4261"/>
                    <a:pt x="11664" y="7601"/>
                  </a:cubicBezTo>
                  <a:cubicBezTo>
                    <a:pt x="11971" y="7986"/>
                    <a:pt x="12371" y="8361"/>
                    <a:pt x="12725" y="8741"/>
                  </a:cubicBezTo>
                  <a:cubicBezTo>
                    <a:pt x="15162" y="14855"/>
                    <a:pt x="13265" y="12363"/>
                    <a:pt x="16966" y="16343"/>
                  </a:cubicBezTo>
                  <a:lnTo>
                    <a:pt x="18027" y="17483"/>
                  </a:lnTo>
                  <a:cubicBezTo>
                    <a:pt x="18380" y="17863"/>
                    <a:pt x="18467" y="18290"/>
                    <a:pt x="19087" y="18623"/>
                  </a:cubicBezTo>
                  <a:cubicBezTo>
                    <a:pt x="21600" y="19974"/>
                    <a:pt x="21031" y="21600"/>
                    <a:pt x="21208" y="21283"/>
                  </a:cubicBezTo>
                  <a:close/>
                </a:path>
              </a:pathLst>
            </a:custGeom>
            <a:grpFill/>
            <a:ln w="9525" cap="flat">
              <a:solidFill>
                <a:srgbClr val="000000"/>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defRPr>
                  <a:solidFill>
                    <a:srgbClr val="FFFFFF"/>
                  </a:solidFill>
                </a:defRPr>
              </a:pPr>
              <a:endParaRPr/>
            </a:p>
          </p:txBody>
        </p:sp>
      </p:grpSp>
      <p:grpSp>
        <p:nvGrpSpPr>
          <p:cNvPr id="174" name="Group"/>
          <p:cNvGrpSpPr/>
          <p:nvPr/>
        </p:nvGrpSpPr>
        <p:grpSpPr>
          <a:xfrm>
            <a:off x="6548188" y="3188394"/>
            <a:ext cx="663567" cy="1626841"/>
            <a:chOff x="0" y="0"/>
            <a:chExt cx="663566" cy="1626839"/>
          </a:xfrm>
          <a:solidFill>
            <a:srgbClr val="718B3B"/>
          </a:solidFill>
        </p:grpSpPr>
        <p:sp>
          <p:nvSpPr>
            <p:cNvPr id="149" name="Shape"/>
            <p:cNvSpPr/>
            <p:nvPr/>
          </p:nvSpPr>
          <p:spPr>
            <a:xfrm>
              <a:off x="149326" y="1017008"/>
              <a:ext cx="225197" cy="180147"/>
            </a:xfrm>
            <a:custGeom>
              <a:avLst/>
              <a:gdLst/>
              <a:ahLst/>
              <a:cxnLst>
                <a:cxn ang="0">
                  <a:pos x="wd2" y="hd2"/>
                </a:cxn>
                <a:cxn ang="5400000">
                  <a:pos x="wd2" y="hd2"/>
                </a:cxn>
                <a:cxn ang="10800000">
                  <a:pos x="wd2" y="hd2"/>
                </a:cxn>
                <a:cxn ang="16200000">
                  <a:pos x="wd2" y="hd2"/>
                </a:cxn>
              </a:cxnLst>
              <a:rect l="0" t="0" r="r" b="b"/>
              <a:pathLst>
                <a:path w="21108" h="21334" extrusionOk="0">
                  <a:moveTo>
                    <a:pt x="20930" y="20951"/>
                  </a:moveTo>
                  <a:cubicBezTo>
                    <a:pt x="20407" y="20602"/>
                    <a:pt x="18289" y="20263"/>
                    <a:pt x="17448" y="18856"/>
                  </a:cubicBezTo>
                  <a:cubicBezTo>
                    <a:pt x="17118" y="18305"/>
                    <a:pt x="14199" y="12106"/>
                    <a:pt x="13618" y="11523"/>
                  </a:cubicBezTo>
                  <a:cubicBezTo>
                    <a:pt x="11686" y="9586"/>
                    <a:pt x="12938" y="10613"/>
                    <a:pt x="9788" y="9428"/>
                  </a:cubicBezTo>
                  <a:cubicBezTo>
                    <a:pt x="8964" y="8601"/>
                    <a:pt x="7843" y="7333"/>
                    <a:pt x="7003" y="7333"/>
                  </a:cubicBezTo>
                  <a:cubicBezTo>
                    <a:pt x="5026" y="7333"/>
                    <a:pt x="3057" y="8031"/>
                    <a:pt x="1084" y="8381"/>
                  </a:cubicBezTo>
                  <a:cubicBezTo>
                    <a:pt x="735" y="8730"/>
                    <a:pt x="203" y="10416"/>
                    <a:pt x="39" y="9428"/>
                  </a:cubicBezTo>
                  <a:cubicBezTo>
                    <a:pt x="-148" y="8302"/>
                    <a:pt x="381" y="6953"/>
                    <a:pt x="735" y="6285"/>
                  </a:cubicBezTo>
                  <a:cubicBezTo>
                    <a:pt x="1358" y="5115"/>
                    <a:pt x="2128" y="4889"/>
                    <a:pt x="2825" y="4190"/>
                  </a:cubicBezTo>
                  <a:cubicBezTo>
                    <a:pt x="5212" y="1796"/>
                    <a:pt x="2249" y="4623"/>
                    <a:pt x="5610" y="2095"/>
                  </a:cubicBezTo>
                  <a:cubicBezTo>
                    <a:pt x="5966" y="1827"/>
                    <a:pt x="6302" y="1351"/>
                    <a:pt x="6654" y="1048"/>
                  </a:cubicBezTo>
                  <a:cubicBezTo>
                    <a:pt x="7115" y="652"/>
                    <a:pt x="7583" y="349"/>
                    <a:pt x="8047" y="0"/>
                  </a:cubicBezTo>
                  <a:cubicBezTo>
                    <a:pt x="9266" y="333"/>
                    <a:pt x="12575" y="351"/>
                    <a:pt x="13966" y="3143"/>
                  </a:cubicBezTo>
                  <a:cubicBezTo>
                    <a:pt x="14663" y="4540"/>
                    <a:pt x="15463" y="5552"/>
                    <a:pt x="16055" y="7333"/>
                  </a:cubicBezTo>
                  <a:cubicBezTo>
                    <a:pt x="16825" y="9650"/>
                    <a:pt x="17175" y="11112"/>
                    <a:pt x="18144" y="12571"/>
                  </a:cubicBezTo>
                  <a:cubicBezTo>
                    <a:pt x="18473" y="13065"/>
                    <a:pt x="18841" y="13269"/>
                    <a:pt x="19189" y="13618"/>
                  </a:cubicBezTo>
                  <a:cubicBezTo>
                    <a:pt x="19421" y="15015"/>
                    <a:pt x="19628" y="16453"/>
                    <a:pt x="19885" y="17809"/>
                  </a:cubicBezTo>
                  <a:cubicBezTo>
                    <a:pt x="20093" y="18902"/>
                    <a:pt x="20426" y="19782"/>
                    <a:pt x="20582" y="20951"/>
                  </a:cubicBezTo>
                  <a:cubicBezTo>
                    <a:pt x="20668" y="21600"/>
                    <a:pt x="21452" y="21301"/>
                    <a:pt x="20930" y="20951"/>
                  </a:cubicBezTo>
                  <a:close/>
                </a:path>
              </a:pathLst>
            </a:custGeom>
            <a:grpFill/>
            <a:ln w="9525" cap="flat">
              <a:solidFill>
                <a:srgbClr val="000000"/>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defRPr>
                  <a:solidFill>
                    <a:srgbClr val="FFFFFF"/>
                  </a:solidFill>
                </a:defRPr>
              </a:pPr>
              <a:endParaRPr/>
            </a:p>
          </p:txBody>
        </p:sp>
        <p:sp>
          <p:nvSpPr>
            <p:cNvPr id="150" name="Shape"/>
            <p:cNvSpPr/>
            <p:nvPr/>
          </p:nvSpPr>
          <p:spPr>
            <a:xfrm flipH="1">
              <a:off x="370919" y="865117"/>
              <a:ext cx="189034" cy="180147"/>
            </a:xfrm>
            <a:custGeom>
              <a:avLst/>
              <a:gdLst/>
              <a:ahLst/>
              <a:cxnLst>
                <a:cxn ang="0">
                  <a:pos x="wd2" y="hd2"/>
                </a:cxn>
                <a:cxn ang="5400000">
                  <a:pos x="wd2" y="hd2"/>
                </a:cxn>
                <a:cxn ang="10800000">
                  <a:pos x="wd2" y="hd2"/>
                </a:cxn>
                <a:cxn ang="16200000">
                  <a:pos x="wd2" y="hd2"/>
                </a:cxn>
              </a:cxnLst>
              <a:rect l="0" t="0" r="r" b="b"/>
              <a:pathLst>
                <a:path w="21108" h="21334" extrusionOk="0">
                  <a:moveTo>
                    <a:pt x="20930" y="20951"/>
                  </a:moveTo>
                  <a:cubicBezTo>
                    <a:pt x="20407" y="20602"/>
                    <a:pt x="18289" y="20263"/>
                    <a:pt x="17448" y="18856"/>
                  </a:cubicBezTo>
                  <a:cubicBezTo>
                    <a:pt x="17118" y="18305"/>
                    <a:pt x="14199" y="12106"/>
                    <a:pt x="13618" y="11523"/>
                  </a:cubicBezTo>
                  <a:cubicBezTo>
                    <a:pt x="11686" y="9586"/>
                    <a:pt x="12938" y="10613"/>
                    <a:pt x="9788" y="9428"/>
                  </a:cubicBezTo>
                  <a:cubicBezTo>
                    <a:pt x="8964" y="8601"/>
                    <a:pt x="7843" y="7333"/>
                    <a:pt x="7003" y="7333"/>
                  </a:cubicBezTo>
                  <a:cubicBezTo>
                    <a:pt x="5026" y="7333"/>
                    <a:pt x="3057" y="8031"/>
                    <a:pt x="1084" y="8381"/>
                  </a:cubicBezTo>
                  <a:cubicBezTo>
                    <a:pt x="735" y="8730"/>
                    <a:pt x="203" y="10416"/>
                    <a:pt x="39" y="9428"/>
                  </a:cubicBezTo>
                  <a:cubicBezTo>
                    <a:pt x="-148" y="8302"/>
                    <a:pt x="381" y="6953"/>
                    <a:pt x="735" y="6285"/>
                  </a:cubicBezTo>
                  <a:cubicBezTo>
                    <a:pt x="1358" y="5115"/>
                    <a:pt x="2128" y="4889"/>
                    <a:pt x="2825" y="4190"/>
                  </a:cubicBezTo>
                  <a:cubicBezTo>
                    <a:pt x="5212" y="1796"/>
                    <a:pt x="2249" y="4623"/>
                    <a:pt x="5610" y="2095"/>
                  </a:cubicBezTo>
                  <a:cubicBezTo>
                    <a:pt x="5966" y="1827"/>
                    <a:pt x="6302" y="1351"/>
                    <a:pt x="6654" y="1048"/>
                  </a:cubicBezTo>
                  <a:cubicBezTo>
                    <a:pt x="7115" y="652"/>
                    <a:pt x="7583" y="349"/>
                    <a:pt x="8047" y="0"/>
                  </a:cubicBezTo>
                  <a:cubicBezTo>
                    <a:pt x="9266" y="333"/>
                    <a:pt x="12575" y="351"/>
                    <a:pt x="13966" y="3143"/>
                  </a:cubicBezTo>
                  <a:cubicBezTo>
                    <a:pt x="14663" y="4540"/>
                    <a:pt x="15463" y="5552"/>
                    <a:pt x="16055" y="7333"/>
                  </a:cubicBezTo>
                  <a:cubicBezTo>
                    <a:pt x="16825" y="9650"/>
                    <a:pt x="17175" y="11112"/>
                    <a:pt x="18144" y="12571"/>
                  </a:cubicBezTo>
                  <a:cubicBezTo>
                    <a:pt x="18473" y="13065"/>
                    <a:pt x="18841" y="13269"/>
                    <a:pt x="19189" y="13618"/>
                  </a:cubicBezTo>
                  <a:cubicBezTo>
                    <a:pt x="19421" y="15015"/>
                    <a:pt x="19628" y="16453"/>
                    <a:pt x="19885" y="17809"/>
                  </a:cubicBezTo>
                  <a:cubicBezTo>
                    <a:pt x="20093" y="18902"/>
                    <a:pt x="20426" y="19782"/>
                    <a:pt x="20582" y="20951"/>
                  </a:cubicBezTo>
                  <a:cubicBezTo>
                    <a:pt x="20668" y="21600"/>
                    <a:pt x="21452" y="21301"/>
                    <a:pt x="20930" y="20951"/>
                  </a:cubicBezTo>
                  <a:close/>
                </a:path>
              </a:pathLst>
            </a:custGeom>
            <a:grpFill/>
            <a:ln w="9525" cap="flat">
              <a:solidFill>
                <a:srgbClr val="000000"/>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defRPr>
                  <a:solidFill>
                    <a:srgbClr val="FFFFFF"/>
                  </a:solidFill>
                </a:defRPr>
              </a:pPr>
              <a:endParaRPr/>
            </a:p>
          </p:txBody>
        </p:sp>
        <p:sp>
          <p:nvSpPr>
            <p:cNvPr id="151" name="Shape"/>
            <p:cNvSpPr/>
            <p:nvPr/>
          </p:nvSpPr>
          <p:spPr>
            <a:xfrm>
              <a:off x="321220" y="39622"/>
              <a:ext cx="210838" cy="1587218"/>
            </a:xfrm>
            <a:custGeom>
              <a:avLst/>
              <a:gdLst/>
              <a:ahLst/>
              <a:cxnLst>
                <a:cxn ang="0">
                  <a:pos x="wd2" y="hd2"/>
                </a:cxn>
                <a:cxn ang="5400000">
                  <a:pos x="wd2" y="hd2"/>
                </a:cxn>
                <a:cxn ang="10800000">
                  <a:pos x="wd2" y="hd2"/>
                </a:cxn>
                <a:cxn ang="16200000">
                  <a:pos x="wd2" y="hd2"/>
                </a:cxn>
              </a:cxnLst>
              <a:rect l="0" t="0" r="r" b="b"/>
              <a:pathLst>
                <a:path w="20552" h="21061" extrusionOk="0">
                  <a:moveTo>
                    <a:pt x="758" y="20592"/>
                  </a:moveTo>
                  <a:cubicBezTo>
                    <a:pt x="1" y="19585"/>
                    <a:pt x="-672" y="14152"/>
                    <a:pt x="1263" y="13144"/>
                  </a:cubicBezTo>
                  <a:cubicBezTo>
                    <a:pt x="1907" y="12809"/>
                    <a:pt x="2396" y="12599"/>
                    <a:pt x="2777" y="12268"/>
                  </a:cubicBezTo>
                  <a:cubicBezTo>
                    <a:pt x="2978" y="12094"/>
                    <a:pt x="3094" y="11917"/>
                    <a:pt x="3282" y="11742"/>
                  </a:cubicBezTo>
                  <a:cubicBezTo>
                    <a:pt x="3599" y="11449"/>
                    <a:pt x="4292" y="10866"/>
                    <a:pt x="4292" y="10866"/>
                  </a:cubicBezTo>
                  <a:cubicBezTo>
                    <a:pt x="4460" y="10515"/>
                    <a:pt x="4560" y="10164"/>
                    <a:pt x="4797" y="9814"/>
                  </a:cubicBezTo>
                  <a:cubicBezTo>
                    <a:pt x="5088" y="9384"/>
                    <a:pt x="5878" y="9126"/>
                    <a:pt x="6311" y="8675"/>
                  </a:cubicBezTo>
                  <a:lnTo>
                    <a:pt x="7321" y="7624"/>
                  </a:lnTo>
                  <a:cubicBezTo>
                    <a:pt x="7489" y="6952"/>
                    <a:pt x="7539" y="6279"/>
                    <a:pt x="7826" y="5608"/>
                  </a:cubicBezTo>
                  <a:cubicBezTo>
                    <a:pt x="7975" y="5259"/>
                    <a:pt x="8604" y="5227"/>
                    <a:pt x="9340" y="4907"/>
                  </a:cubicBezTo>
                  <a:cubicBezTo>
                    <a:pt x="9735" y="4736"/>
                    <a:pt x="10013" y="4557"/>
                    <a:pt x="10350" y="4381"/>
                  </a:cubicBezTo>
                  <a:lnTo>
                    <a:pt x="11359" y="3856"/>
                  </a:lnTo>
                  <a:cubicBezTo>
                    <a:pt x="11527" y="3768"/>
                    <a:pt x="11569" y="3670"/>
                    <a:pt x="11864" y="3593"/>
                  </a:cubicBezTo>
                  <a:cubicBezTo>
                    <a:pt x="12970" y="3305"/>
                    <a:pt x="12856" y="3384"/>
                    <a:pt x="13378" y="3067"/>
                  </a:cubicBezTo>
                  <a:cubicBezTo>
                    <a:pt x="13569" y="2951"/>
                    <a:pt x="13747" y="2835"/>
                    <a:pt x="13883" y="2716"/>
                  </a:cubicBezTo>
                  <a:cubicBezTo>
                    <a:pt x="14362" y="2301"/>
                    <a:pt x="14273" y="2055"/>
                    <a:pt x="15398" y="1665"/>
                  </a:cubicBezTo>
                  <a:cubicBezTo>
                    <a:pt x="15734" y="1548"/>
                    <a:pt x="16143" y="1437"/>
                    <a:pt x="16407" y="1314"/>
                  </a:cubicBezTo>
                  <a:cubicBezTo>
                    <a:pt x="16651" y="1202"/>
                    <a:pt x="16721" y="1080"/>
                    <a:pt x="16912" y="964"/>
                  </a:cubicBezTo>
                  <a:cubicBezTo>
                    <a:pt x="17058" y="875"/>
                    <a:pt x="17271" y="790"/>
                    <a:pt x="17417" y="701"/>
                  </a:cubicBezTo>
                  <a:cubicBezTo>
                    <a:pt x="17422" y="698"/>
                    <a:pt x="18184" y="130"/>
                    <a:pt x="18426" y="88"/>
                  </a:cubicBezTo>
                  <a:cubicBezTo>
                    <a:pt x="18803" y="22"/>
                    <a:pt x="19436" y="29"/>
                    <a:pt x="19941" y="0"/>
                  </a:cubicBezTo>
                  <a:cubicBezTo>
                    <a:pt x="20564" y="325"/>
                    <a:pt x="20928" y="377"/>
                    <a:pt x="19941" y="789"/>
                  </a:cubicBezTo>
                  <a:cubicBezTo>
                    <a:pt x="19474" y="983"/>
                    <a:pt x="18305" y="1115"/>
                    <a:pt x="17922" y="1314"/>
                  </a:cubicBezTo>
                  <a:cubicBezTo>
                    <a:pt x="15317" y="2671"/>
                    <a:pt x="18302" y="1270"/>
                    <a:pt x="15902" y="2103"/>
                  </a:cubicBezTo>
                  <a:cubicBezTo>
                    <a:pt x="13812" y="2829"/>
                    <a:pt x="17281" y="1875"/>
                    <a:pt x="14388" y="2629"/>
                  </a:cubicBezTo>
                  <a:cubicBezTo>
                    <a:pt x="14220" y="2775"/>
                    <a:pt x="14024" y="2920"/>
                    <a:pt x="13883" y="3067"/>
                  </a:cubicBezTo>
                  <a:cubicBezTo>
                    <a:pt x="13688" y="3271"/>
                    <a:pt x="13612" y="3478"/>
                    <a:pt x="13378" y="3680"/>
                  </a:cubicBezTo>
                  <a:cubicBezTo>
                    <a:pt x="13274" y="3771"/>
                    <a:pt x="13020" y="3854"/>
                    <a:pt x="12874" y="3943"/>
                  </a:cubicBezTo>
                  <a:cubicBezTo>
                    <a:pt x="12683" y="4059"/>
                    <a:pt x="12493" y="4175"/>
                    <a:pt x="12369" y="4294"/>
                  </a:cubicBezTo>
                  <a:cubicBezTo>
                    <a:pt x="11355" y="5261"/>
                    <a:pt x="12371" y="4584"/>
                    <a:pt x="11359" y="5696"/>
                  </a:cubicBezTo>
                  <a:cubicBezTo>
                    <a:pt x="10868" y="6236"/>
                    <a:pt x="10501" y="6467"/>
                    <a:pt x="9845" y="6923"/>
                  </a:cubicBezTo>
                  <a:cubicBezTo>
                    <a:pt x="9582" y="7516"/>
                    <a:pt x="9333" y="8245"/>
                    <a:pt x="8835" y="8850"/>
                  </a:cubicBezTo>
                  <a:cubicBezTo>
                    <a:pt x="8714" y="8998"/>
                    <a:pt x="8471" y="9142"/>
                    <a:pt x="8330" y="9288"/>
                  </a:cubicBezTo>
                  <a:cubicBezTo>
                    <a:pt x="7628" y="10020"/>
                    <a:pt x="8114" y="9720"/>
                    <a:pt x="7321" y="10340"/>
                  </a:cubicBezTo>
                  <a:cubicBezTo>
                    <a:pt x="7170" y="10458"/>
                    <a:pt x="6944" y="10572"/>
                    <a:pt x="6816" y="10690"/>
                  </a:cubicBezTo>
                  <a:cubicBezTo>
                    <a:pt x="6439" y="11040"/>
                    <a:pt x="5806" y="11742"/>
                    <a:pt x="5806" y="11742"/>
                  </a:cubicBezTo>
                  <a:cubicBezTo>
                    <a:pt x="5638" y="13027"/>
                    <a:pt x="5301" y="14312"/>
                    <a:pt x="5301" y="15598"/>
                  </a:cubicBezTo>
                  <a:cubicBezTo>
                    <a:pt x="5301" y="16795"/>
                    <a:pt x="5925" y="17993"/>
                    <a:pt x="5806" y="19190"/>
                  </a:cubicBezTo>
                  <a:cubicBezTo>
                    <a:pt x="5635" y="20912"/>
                    <a:pt x="1515" y="21600"/>
                    <a:pt x="758" y="20592"/>
                  </a:cubicBezTo>
                  <a:close/>
                </a:path>
              </a:pathLst>
            </a:custGeom>
            <a:grpFill/>
            <a:ln w="9525" cap="flat">
              <a:solidFill>
                <a:srgbClr val="000000"/>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defRPr>
                  <a:solidFill>
                    <a:srgbClr val="FFFFFF"/>
                  </a:solidFill>
                </a:defRPr>
              </a:pPr>
              <a:endParaRPr/>
            </a:p>
          </p:txBody>
        </p:sp>
        <p:sp>
          <p:nvSpPr>
            <p:cNvPr id="152" name="Shape"/>
            <p:cNvSpPr/>
            <p:nvPr/>
          </p:nvSpPr>
          <p:spPr>
            <a:xfrm>
              <a:off x="38415" y="1135879"/>
              <a:ext cx="313947" cy="134490"/>
            </a:xfrm>
            <a:custGeom>
              <a:avLst/>
              <a:gdLst/>
              <a:ahLst/>
              <a:cxnLst>
                <a:cxn ang="0">
                  <a:pos x="wd2" y="hd2"/>
                </a:cxn>
                <a:cxn ang="5400000">
                  <a:pos x="wd2" y="hd2"/>
                </a:cxn>
                <a:cxn ang="10800000">
                  <a:pos x="wd2" y="hd2"/>
                </a:cxn>
                <a:cxn ang="16200000">
                  <a:pos x="wd2" y="hd2"/>
                </a:cxn>
              </a:cxnLst>
              <a:rect l="0" t="0" r="r" b="b"/>
              <a:pathLst>
                <a:path w="21108" h="21334" extrusionOk="0">
                  <a:moveTo>
                    <a:pt x="20930" y="20951"/>
                  </a:moveTo>
                  <a:cubicBezTo>
                    <a:pt x="20407" y="20602"/>
                    <a:pt x="18289" y="20263"/>
                    <a:pt x="17448" y="18856"/>
                  </a:cubicBezTo>
                  <a:cubicBezTo>
                    <a:pt x="17118" y="18305"/>
                    <a:pt x="14199" y="12106"/>
                    <a:pt x="13618" y="11523"/>
                  </a:cubicBezTo>
                  <a:cubicBezTo>
                    <a:pt x="11686" y="9586"/>
                    <a:pt x="12938" y="10613"/>
                    <a:pt x="9788" y="9428"/>
                  </a:cubicBezTo>
                  <a:cubicBezTo>
                    <a:pt x="8964" y="8601"/>
                    <a:pt x="7843" y="7333"/>
                    <a:pt x="7003" y="7333"/>
                  </a:cubicBezTo>
                  <a:cubicBezTo>
                    <a:pt x="5026" y="7333"/>
                    <a:pt x="3057" y="8031"/>
                    <a:pt x="1084" y="8381"/>
                  </a:cubicBezTo>
                  <a:cubicBezTo>
                    <a:pt x="735" y="8730"/>
                    <a:pt x="203" y="10416"/>
                    <a:pt x="39" y="9428"/>
                  </a:cubicBezTo>
                  <a:cubicBezTo>
                    <a:pt x="-148" y="8302"/>
                    <a:pt x="381" y="6953"/>
                    <a:pt x="735" y="6285"/>
                  </a:cubicBezTo>
                  <a:cubicBezTo>
                    <a:pt x="1358" y="5115"/>
                    <a:pt x="2128" y="4889"/>
                    <a:pt x="2825" y="4190"/>
                  </a:cubicBezTo>
                  <a:cubicBezTo>
                    <a:pt x="5212" y="1796"/>
                    <a:pt x="2249" y="4623"/>
                    <a:pt x="5610" y="2095"/>
                  </a:cubicBezTo>
                  <a:cubicBezTo>
                    <a:pt x="5966" y="1827"/>
                    <a:pt x="6302" y="1351"/>
                    <a:pt x="6654" y="1048"/>
                  </a:cubicBezTo>
                  <a:cubicBezTo>
                    <a:pt x="7115" y="652"/>
                    <a:pt x="7583" y="349"/>
                    <a:pt x="8047" y="0"/>
                  </a:cubicBezTo>
                  <a:cubicBezTo>
                    <a:pt x="9266" y="333"/>
                    <a:pt x="12575" y="351"/>
                    <a:pt x="13966" y="3143"/>
                  </a:cubicBezTo>
                  <a:cubicBezTo>
                    <a:pt x="14663" y="4540"/>
                    <a:pt x="15463" y="5552"/>
                    <a:pt x="16055" y="7333"/>
                  </a:cubicBezTo>
                  <a:cubicBezTo>
                    <a:pt x="16825" y="9650"/>
                    <a:pt x="17175" y="11112"/>
                    <a:pt x="18144" y="12571"/>
                  </a:cubicBezTo>
                  <a:cubicBezTo>
                    <a:pt x="18473" y="13065"/>
                    <a:pt x="18841" y="13269"/>
                    <a:pt x="19189" y="13618"/>
                  </a:cubicBezTo>
                  <a:cubicBezTo>
                    <a:pt x="19421" y="15015"/>
                    <a:pt x="19628" y="16453"/>
                    <a:pt x="19885" y="17809"/>
                  </a:cubicBezTo>
                  <a:cubicBezTo>
                    <a:pt x="20093" y="18902"/>
                    <a:pt x="20426" y="19782"/>
                    <a:pt x="20582" y="20951"/>
                  </a:cubicBezTo>
                  <a:cubicBezTo>
                    <a:pt x="20668" y="21600"/>
                    <a:pt x="21452" y="21301"/>
                    <a:pt x="20930" y="20951"/>
                  </a:cubicBezTo>
                  <a:close/>
                </a:path>
              </a:pathLst>
            </a:custGeom>
            <a:grpFill/>
            <a:ln w="9525" cap="flat">
              <a:solidFill>
                <a:srgbClr val="000000"/>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defRPr>
                  <a:solidFill>
                    <a:srgbClr val="FFFFFF"/>
                  </a:solidFill>
                </a:defRPr>
              </a:pPr>
              <a:endParaRPr/>
            </a:p>
          </p:txBody>
        </p:sp>
        <p:sp>
          <p:nvSpPr>
            <p:cNvPr id="153" name="Shape"/>
            <p:cNvSpPr/>
            <p:nvPr/>
          </p:nvSpPr>
          <p:spPr>
            <a:xfrm>
              <a:off x="-1" y="1300978"/>
              <a:ext cx="346651" cy="193193"/>
            </a:xfrm>
            <a:custGeom>
              <a:avLst/>
              <a:gdLst/>
              <a:ahLst/>
              <a:cxnLst>
                <a:cxn ang="0">
                  <a:pos x="wd2" y="hd2"/>
                </a:cxn>
                <a:cxn ang="5400000">
                  <a:pos x="wd2" y="hd2"/>
                </a:cxn>
                <a:cxn ang="10800000">
                  <a:pos x="wd2" y="hd2"/>
                </a:cxn>
                <a:cxn ang="16200000">
                  <a:pos x="wd2" y="hd2"/>
                </a:cxn>
              </a:cxnLst>
              <a:rect l="0" t="0" r="r" b="b"/>
              <a:pathLst>
                <a:path w="21108" h="21334" extrusionOk="0">
                  <a:moveTo>
                    <a:pt x="20930" y="20951"/>
                  </a:moveTo>
                  <a:cubicBezTo>
                    <a:pt x="20407" y="20602"/>
                    <a:pt x="18289" y="20263"/>
                    <a:pt x="17448" y="18856"/>
                  </a:cubicBezTo>
                  <a:cubicBezTo>
                    <a:pt x="17118" y="18305"/>
                    <a:pt x="14199" y="12106"/>
                    <a:pt x="13618" y="11523"/>
                  </a:cubicBezTo>
                  <a:cubicBezTo>
                    <a:pt x="11686" y="9586"/>
                    <a:pt x="12938" y="10613"/>
                    <a:pt x="9788" y="9428"/>
                  </a:cubicBezTo>
                  <a:cubicBezTo>
                    <a:pt x="8964" y="8601"/>
                    <a:pt x="7843" y="7333"/>
                    <a:pt x="7003" y="7333"/>
                  </a:cubicBezTo>
                  <a:cubicBezTo>
                    <a:pt x="5026" y="7333"/>
                    <a:pt x="3057" y="8031"/>
                    <a:pt x="1084" y="8381"/>
                  </a:cubicBezTo>
                  <a:cubicBezTo>
                    <a:pt x="735" y="8730"/>
                    <a:pt x="203" y="10416"/>
                    <a:pt x="39" y="9428"/>
                  </a:cubicBezTo>
                  <a:cubicBezTo>
                    <a:pt x="-148" y="8302"/>
                    <a:pt x="381" y="6953"/>
                    <a:pt x="735" y="6285"/>
                  </a:cubicBezTo>
                  <a:cubicBezTo>
                    <a:pt x="1358" y="5115"/>
                    <a:pt x="2128" y="4889"/>
                    <a:pt x="2825" y="4190"/>
                  </a:cubicBezTo>
                  <a:cubicBezTo>
                    <a:pt x="5212" y="1796"/>
                    <a:pt x="2249" y="4623"/>
                    <a:pt x="5610" y="2095"/>
                  </a:cubicBezTo>
                  <a:cubicBezTo>
                    <a:pt x="5966" y="1827"/>
                    <a:pt x="6302" y="1351"/>
                    <a:pt x="6654" y="1048"/>
                  </a:cubicBezTo>
                  <a:cubicBezTo>
                    <a:pt x="7115" y="652"/>
                    <a:pt x="7583" y="349"/>
                    <a:pt x="8047" y="0"/>
                  </a:cubicBezTo>
                  <a:cubicBezTo>
                    <a:pt x="9266" y="333"/>
                    <a:pt x="12575" y="351"/>
                    <a:pt x="13966" y="3143"/>
                  </a:cubicBezTo>
                  <a:cubicBezTo>
                    <a:pt x="14663" y="4540"/>
                    <a:pt x="15463" y="5552"/>
                    <a:pt x="16055" y="7333"/>
                  </a:cubicBezTo>
                  <a:cubicBezTo>
                    <a:pt x="16825" y="9650"/>
                    <a:pt x="17175" y="11112"/>
                    <a:pt x="18144" y="12571"/>
                  </a:cubicBezTo>
                  <a:cubicBezTo>
                    <a:pt x="18473" y="13065"/>
                    <a:pt x="18841" y="13269"/>
                    <a:pt x="19189" y="13618"/>
                  </a:cubicBezTo>
                  <a:cubicBezTo>
                    <a:pt x="19421" y="15015"/>
                    <a:pt x="19628" y="16453"/>
                    <a:pt x="19885" y="17809"/>
                  </a:cubicBezTo>
                  <a:cubicBezTo>
                    <a:pt x="20093" y="18902"/>
                    <a:pt x="20426" y="19782"/>
                    <a:pt x="20582" y="20951"/>
                  </a:cubicBezTo>
                  <a:cubicBezTo>
                    <a:pt x="20668" y="21600"/>
                    <a:pt x="21452" y="21301"/>
                    <a:pt x="20930" y="20951"/>
                  </a:cubicBezTo>
                  <a:close/>
                </a:path>
              </a:pathLst>
            </a:custGeom>
            <a:grpFill/>
            <a:ln w="9525" cap="flat">
              <a:solidFill>
                <a:srgbClr val="000000"/>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defRPr>
                  <a:solidFill>
                    <a:srgbClr val="FFFFFF"/>
                  </a:solidFill>
                </a:defRPr>
              </a:pPr>
              <a:endParaRPr/>
            </a:p>
          </p:txBody>
        </p:sp>
        <p:sp>
          <p:nvSpPr>
            <p:cNvPr id="154" name="Shape"/>
            <p:cNvSpPr/>
            <p:nvPr/>
          </p:nvSpPr>
          <p:spPr>
            <a:xfrm flipH="1">
              <a:off x="372135" y="1023612"/>
              <a:ext cx="263532" cy="134490"/>
            </a:xfrm>
            <a:custGeom>
              <a:avLst/>
              <a:gdLst/>
              <a:ahLst/>
              <a:cxnLst>
                <a:cxn ang="0">
                  <a:pos x="wd2" y="hd2"/>
                </a:cxn>
                <a:cxn ang="5400000">
                  <a:pos x="wd2" y="hd2"/>
                </a:cxn>
                <a:cxn ang="10800000">
                  <a:pos x="wd2" y="hd2"/>
                </a:cxn>
                <a:cxn ang="16200000">
                  <a:pos x="wd2" y="hd2"/>
                </a:cxn>
              </a:cxnLst>
              <a:rect l="0" t="0" r="r" b="b"/>
              <a:pathLst>
                <a:path w="21108" h="21334" extrusionOk="0">
                  <a:moveTo>
                    <a:pt x="20930" y="20951"/>
                  </a:moveTo>
                  <a:cubicBezTo>
                    <a:pt x="20407" y="20602"/>
                    <a:pt x="18289" y="20263"/>
                    <a:pt x="17448" y="18856"/>
                  </a:cubicBezTo>
                  <a:cubicBezTo>
                    <a:pt x="17118" y="18305"/>
                    <a:pt x="14199" y="12106"/>
                    <a:pt x="13618" y="11523"/>
                  </a:cubicBezTo>
                  <a:cubicBezTo>
                    <a:pt x="11686" y="9586"/>
                    <a:pt x="12938" y="10613"/>
                    <a:pt x="9788" y="9428"/>
                  </a:cubicBezTo>
                  <a:cubicBezTo>
                    <a:pt x="8964" y="8601"/>
                    <a:pt x="7843" y="7333"/>
                    <a:pt x="7003" y="7333"/>
                  </a:cubicBezTo>
                  <a:cubicBezTo>
                    <a:pt x="5026" y="7333"/>
                    <a:pt x="3057" y="8031"/>
                    <a:pt x="1084" y="8381"/>
                  </a:cubicBezTo>
                  <a:cubicBezTo>
                    <a:pt x="735" y="8730"/>
                    <a:pt x="203" y="10416"/>
                    <a:pt x="39" y="9428"/>
                  </a:cubicBezTo>
                  <a:cubicBezTo>
                    <a:pt x="-148" y="8302"/>
                    <a:pt x="381" y="6953"/>
                    <a:pt x="735" y="6285"/>
                  </a:cubicBezTo>
                  <a:cubicBezTo>
                    <a:pt x="1358" y="5115"/>
                    <a:pt x="2128" y="4889"/>
                    <a:pt x="2825" y="4190"/>
                  </a:cubicBezTo>
                  <a:cubicBezTo>
                    <a:pt x="5212" y="1796"/>
                    <a:pt x="2249" y="4623"/>
                    <a:pt x="5610" y="2095"/>
                  </a:cubicBezTo>
                  <a:cubicBezTo>
                    <a:pt x="5966" y="1827"/>
                    <a:pt x="6302" y="1351"/>
                    <a:pt x="6654" y="1048"/>
                  </a:cubicBezTo>
                  <a:cubicBezTo>
                    <a:pt x="7115" y="652"/>
                    <a:pt x="7583" y="349"/>
                    <a:pt x="8047" y="0"/>
                  </a:cubicBezTo>
                  <a:cubicBezTo>
                    <a:pt x="9266" y="333"/>
                    <a:pt x="12575" y="351"/>
                    <a:pt x="13966" y="3143"/>
                  </a:cubicBezTo>
                  <a:cubicBezTo>
                    <a:pt x="14663" y="4540"/>
                    <a:pt x="15463" y="5552"/>
                    <a:pt x="16055" y="7333"/>
                  </a:cubicBezTo>
                  <a:cubicBezTo>
                    <a:pt x="16825" y="9650"/>
                    <a:pt x="17175" y="11112"/>
                    <a:pt x="18144" y="12571"/>
                  </a:cubicBezTo>
                  <a:cubicBezTo>
                    <a:pt x="18473" y="13065"/>
                    <a:pt x="18841" y="13269"/>
                    <a:pt x="19189" y="13618"/>
                  </a:cubicBezTo>
                  <a:cubicBezTo>
                    <a:pt x="19421" y="15015"/>
                    <a:pt x="19628" y="16453"/>
                    <a:pt x="19885" y="17809"/>
                  </a:cubicBezTo>
                  <a:cubicBezTo>
                    <a:pt x="20093" y="18902"/>
                    <a:pt x="20426" y="19782"/>
                    <a:pt x="20582" y="20951"/>
                  </a:cubicBezTo>
                  <a:cubicBezTo>
                    <a:pt x="20668" y="21600"/>
                    <a:pt x="21452" y="21301"/>
                    <a:pt x="20930" y="20951"/>
                  </a:cubicBezTo>
                  <a:close/>
                </a:path>
              </a:pathLst>
            </a:custGeom>
            <a:grpFill/>
            <a:ln w="9525" cap="flat">
              <a:solidFill>
                <a:srgbClr val="000000"/>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defRPr>
                  <a:solidFill>
                    <a:srgbClr val="FFFFFF"/>
                  </a:solidFill>
                </a:defRPr>
              </a:pPr>
              <a:endParaRPr/>
            </a:p>
          </p:txBody>
        </p:sp>
        <p:sp>
          <p:nvSpPr>
            <p:cNvPr id="155" name="Shape"/>
            <p:cNvSpPr/>
            <p:nvPr/>
          </p:nvSpPr>
          <p:spPr>
            <a:xfrm flipH="1">
              <a:off x="372582" y="1208523"/>
              <a:ext cx="290985" cy="193192"/>
            </a:xfrm>
            <a:custGeom>
              <a:avLst/>
              <a:gdLst/>
              <a:ahLst/>
              <a:cxnLst>
                <a:cxn ang="0">
                  <a:pos x="wd2" y="hd2"/>
                </a:cxn>
                <a:cxn ang="5400000">
                  <a:pos x="wd2" y="hd2"/>
                </a:cxn>
                <a:cxn ang="10800000">
                  <a:pos x="wd2" y="hd2"/>
                </a:cxn>
                <a:cxn ang="16200000">
                  <a:pos x="wd2" y="hd2"/>
                </a:cxn>
              </a:cxnLst>
              <a:rect l="0" t="0" r="r" b="b"/>
              <a:pathLst>
                <a:path w="21108" h="21334" extrusionOk="0">
                  <a:moveTo>
                    <a:pt x="20930" y="20951"/>
                  </a:moveTo>
                  <a:cubicBezTo>
                    <a:pt x="20407" y="20602"/>
                    <a:pt x="18289" y="20263"/>
                    <a:pt x="17448" y="18856"/>
                  </a:cubicBezTo>
                  <a:cubicBezTo>
                    <a:pt x="17118" y="18305"/>
                    <a:pt x="14199" y="12106"/>
                    <a:pt x="13618" y="11523"/>
                  </a:cubicBezTo>
                  <a:cubicBezTo>
                    <a:pt x="11686" y="9586"/>
                    <a:pt x="12938" y="10613"/>
                    <a:pt x="9788" y="9428"/>
                  </a:cubicBezTo>
                  <a:cubicBezTo>
                    <a:pt x="8964" y="8601"/>
                    <a:pt x="7843" y="7333"/>
                    <a:pt x="7003" y="7333"/>
                  </a:cubicBezTo>
                  <a:cubicBezTo>
                    <a:pt x="5026" y="7333"/>
                    <a:pt x="3057" y="8031"/>
                    <a:pt x="1084" y="8381"/>
                  </a:cubicBezTo>
                  <a:cubicBezTo>
                    <a:pt x="735" y="8730"/>
                    <a:pt x="203" y="10416"/>
                    <a:pt x="39" y="9428"/>
                  </a:cubicBezTo>
                  <a:cubicBezTo>
                    <a:pt x="-148" y="8302"/>
                    <a:pt x="381" y="6953"/>
                    <a:pt x="735" y="6285"/>
                  </a:cubicBezTo>
                  <a:cubicBezTo>
                    <a:pt x="1358" y="5115"/>
                    <a:pt x="2128" y="4889"/>
                    <a:pt x="2825" y="4190"/>
                  </a:cubicBezTo>
                  <a:cubicBezTo>
                    <a:pt x="5212" y="1796"/>
                    <a:pt x="2249" y="4623"/>
                    <a:pt x="5610" y="2095"/>
                  </a:cubicBezTo>
                  <a:cubicBezTo>
                    <a:pt x="5966" y="1827"/>
                    <a:pt x="6302" y="1351"/>
                    <a:pt x="6654" y="1048"/>
                  </a:cubicBezTo>
                  <a:cubicBezTo>
                    <a:pt x="7115" y="652"/>
                    <a:pt x="7583" y="349"/>
                    <a:pt x="8047" y="0"/>
                  </a:cubicBezTo>
                  <a:cubicBezTo>
                    <a:pt x="9266" y="333"/>
                    <a:pt x="12575" y="351"/>
                    <a:pt x="13966" y="3143"/>
                  </a:cubicBezTo>
                  <a:cubicBezTo>
                    <a:pt x="14663" y="4540"/>
                    <a:pt x="15463" y="5552"/>
                    <a:pt x="16055" y="7333"/>
                  </a:cubicBezTo>
                  <a:cubicBezTo>
                    <a:pt x="16825" y="9650"/>
                    <a:pt x="17175" y="11112"/>
                    <a:pt x="18144" y="12571"/>
                  </a:cubicBezTo>
                  <a:cubicBezTo>
                    <a:pt x="18473" y="13065"/>
                    <a:pt x="18841" y="13269"/>
                    <a:pt x="19189" y="13618"/>
                  </a:cubicBezTo>
                  <a:cubicBezTo>
                    <a:pt x="19421" y="15015"/>
                    <a:pt x="19628" y="16453"/>
                    <a:pt x="19885" y="17809"/>
                  </a:cubicBezTo>
                  <a:cubicBezTo>
                    <a:pt x="20093" y="18902"/>
                    <a:pt x="20426" y="19782"/>
                    <a:pt x="20582" y="20951"/>
                  </a:cubicBezTo>
                  <a:cubicBezTo>
                    <a:pt x="20668" y="21600"/>
                    <a:pt x="21452" y="21301"/>
                    <a:pt x="20930" y="20951"/>
                  </a:cubicBezTo>
                  <a:close/>
                </a:path>
              </a:pathLst>
            </a:custGeom>
            <a:grpFill/>
            <a:ln w="9525" cap="flat">
              <a:solidFill>
                <a:srgbClr val="000000"/>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defRPr>
                  <a:solidFill>
                    <a:srgbClr val="FFFFFF"/>
                  </a:solidFill>
                </a:defRPr>
              </a:pPr>
              <a:endParaRPr/>
            </a:p>
          </p:txBody>
        </p:sp>
        <p:sp>
          <p:nvSpPr>
            <p:cNvPr id="156" name="Shape"/>
            <p:cNvSpPr/>
            <p:nvPr/>
          </p:nvSpPr>
          <p:spPr>
            <a:xfrm>
              <a:off x="407762" y="620770"/>
              <a:ext cx="154701" cy="103398"/>
            </a:xfrm>
            <a:custGeom>
              <a:avLst/>
              <a:gdLst/>
              <a:ahLst/>
              <a:cxnLst>
                <a:cxn ang="0">
                  <a:pos x="wd2" y="hd2"/>
                </a:cxn>
                <a:cxn ang="5400000">
                  <a:pos x="wd2" y="hd2"/>
                </a:cxn>
                <a:cxn ang="10800000">
                  <a:pos x="wd2" y="hd2"/>
                </a:cxn>
                <a:cxn ang="16200000">
                  <a:pos x="wd2" y="hd2"/>
                </a:cxn>
              </a:cxnLst>
              <a:rect l="0" t="0" r="r" b="b"/>
              <a:pathLst>
                <a:path w="21108" h="21334" extrusionOk="0">
                  <a:moveTo>
                    <a:pt x="20930" y="20951"/>
                  </a:moveTo>
                  <a:cubicBezTo>
                    <a:pt x="20407" y="20602"/>
                    <a:pt x="18289" y="20263"/>
                    <a:pt x="17448" y="18856"/>
                  </a:cubicBezTo>
                  <a:cubicBezTo>
                    <a:pt x="17118" y="18305"/>
                    <a:pt x="14199" y="12106"/>
                    <a:pt x="13618" y="11523"/>
                  </a:cubicBezTo>
                  <a:cubicBezTo>
                    <a:pt x="11686" y="9586"/>
                    <a:pt x="12938" y="10613"/>
                    <a:pt x="9788" y="9428"/>
                  </a:cubicBezTo>
                  <a:cubicBezTo>
                    <a:pt x="8964" y="8601"/>
                    <a:pt x="7843" y="7333"/>
                    <a:pt x="7003" y="7333"/>
                  </a:cubicBezTo>
                  <a:cubicBezTo>
                    <a:pt x="5026" y="7333"/>
                    <a:pt x="3057" y="8031"/>
                    <a:pt x="1084" y="8381"/>
                  </a:cubicBezTo>
                  <a:cubicBezTo>
                    <a:pt x="735" y="8730"/>
                    <a:pt x="203" y="10416"/>
                    <a:pt x="39" y="9428"/>
                  </a:cubicBezTo>
                  <a:cubicBezTo>
                    <a:pt x="-148" y="8302"/>
                    <a:pt x="381" y="6953"/>
                    <a:pt x="735" y="6285"/>
                  </a:cubicBezTo>
                  <a:cubicBezTo>
                    <a:pt x="1358" y="5115"/>
                    <a:pt x="2128" y="4889"/>
                    <a:pt x="2825" y="4190"/>
                  </a:cubicBezTo>
                  <a:cubicBezTo>
                    <a:pt x="5212" y="1796"/>
                    <a:pt x="2249" y="4623"/>
                    <a:pt x="5610" y="2095"/>
                  </a:cubicBezTo>
                  <a:cubicBezTo>
                    <a:pt x="5966" y="1827"/>
                    <a:pt x="6302" y="1351"/>
                    <a:pt x="6654" y="1048"/>
                  </a:cubicBezTo>
                  <a:cubicBezTo>
                    <a:pt x="7115" y="652"/>
                    <a:pt x="7583" y="349"/>
                    <a:pt x="8047" y="0"/>
                  </a:cubicBezTo>
                  <a:cubicBezTo>
                    <a:pt x="9266" y="333"/>
                    <a:pt x="12575" y="351"/>
                    <a:pt x="13966" y="3143"/>
                  </a:cubicBezTo>
                  <a:cubicBezTo>
                    <a:pt x="14663" y="4540"/>
                    <a:pt x="15463" y="5552"/>
                    <a:pt x="16055" y="7333"/>
                  </a:cubicBezTo>
                  <a:cubicBezTo>
                    <a:pt x="16825" y="9650"/>
                    <a:pt x="17175" y="11112"/>
                    <a:pt x="18144" y="12571"/>
                  </a:cubicBezTo>
                  <a:cubicBezTo>
                    <a:pt x="18473" y="13065"/>
                    <a:pt x="18841" y="13269"/>
                    <a:pt x="19189" y="13618"/>
                  </a:cubicBezTo>
                  <a:cubicBezTo>
                    <a:pt x="19421" y="15015"/>
                    <a:pt x="19628" y="16453"/>
                    <a:pt x="19885" y="17809"/>
                  </a:cubicBezTo>
                  <a:cubicBezTo>
                    <a:pt x="20093" y="18902"/>
                    <a:pt x="20426" y="19783"/>
                    <a:pt x="20582" y="20951"/>
                  </a:cubicBezTo>
                  <a:cubicBezTo>
                    <a:pt x="20668" y="21600"/>
                    <a:pt x="21452" y="21301"/>
                    <a:pt x="20930" y="20951"/>
                  </a:cubicBezTo>
                  <a:close/>
                </a:path>
              </a:pathLst>
            </a:custGeom>
            <a:grpFill/>
            <a:ln w="9525" cap="flat">
              <a:solidFill>
                <a:srgbClr val="000000"/>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defRPr>
                  <a:solidFill>
                    <a:srgbClr val="FFFFFF"/>
                  </a:solidFill>
                </a:defRPr>
              </a:pPr>
              <a:endParaRPr/>
            </a:p>
          </p:txBody>
        </p:sp>
        <p:sp>
          <p:nvSpPr>
            <p:cNvPr id="157" name="Shape"/>
            <p:cNvSpPr/>
            <p:nvPr/>
          </p:nvSpPr>
          <p:spPr>
            <a:xfrm>
              <a:off x="434603" y="336800"/>
              <a:ext cx="171248" cy="117407"/>
            </a:xfrm>
            <a:custGeom>
              <a:avLst/>
              <a:gdLst/>
              <a:ahLst/>
              <a:cxnLst>
                <a:cxn ang="0">
                  <a:pos x="wd2" y="hd2"/>
                </a:cxn>
                <a:cxn ang="5400000">
                  <a:pos x="wd2" y="hd2"/>
                </a:cxn>
                <a:cxn ang="10800000">
                  <a:pos x="wd2" y="hd2"/>
                </a:cxn>
                <a:cxn ang="16200000">
                  <a:pos x="wd2" y="hd2"/>
                </a:cxn>
              </a:cxnLst>
              <a:rect l="0" t="0" r="r" b="b"/>
              <a:pathLst>
                <a:path w="21108" h="21334" extrusionOk="0">
                  <a:moveTo>
                    <a:pt x="20930" y="20951"/>
                  </a:moveTo>
                  <a:cubicBezTo>
                    <a:pt x="20407" y="20602"/>
                    <a:pt x="18289" y="20263"/>
                    <a:pt x="17448" y="18856"/>
                  </a:cubicBezTo>
                  <a:cubicBezTo>
                    <a:pt x="17118" y="18305"/>
                    <a:pt x="14199" y="12106"/>
                    <a:pt x="13618" y="11523"/>
                  </a:cubicBezTo>
                  <a:cubicBezTo>
                    <a:pt x="11686" y="9586"/>
                    <a:pt x="12938" y="10613"/>
                    <a:pt x="9788" y="9428"/>
                  </a:cubicBezTo>
                  <a:cubicBezTo>
                    <a:pt x="8964" y="8601"/>
                    <a:pt x="7843" y="7333"/>
                    <a:pt x="7003" y="7333"/>
                  </a:cubicBezTo>
                  <a:cubicBezTo>
                    <a:pt x="5026" y="7333"/>
                    <a:pt x="3057" y="8031"/>
                    <a:pt x="1084" y="8381"/>
                  </a:cubicBezTo>
                  <a:cubicBezTo>
                    <a:pt x="735" y="8730"/>
                    <a:pt x="203" y="10416"/>
                    <a:pt x="39" y="9428"/>
                  </a:cubicBezTo>
                  <a:cubicBezTo>
                    <a:pt x="-148" y="8302"/>
                    <a:pt x="381" y="6953"/>
                    <a:pt x="735" y="6285"/>
                  </a:cubicBezTo>
                  <a:cubicBezTo>
                    <a:pt x="1358" y="5115"/>
                    <a:pt x="2128" y="4889"/>
                    <a:pt x="2825" y="4190"/>
                  </a:cubicBezTo>
                  <a:cubicBezTo>
                    <a:pt x="5212" y="1796"/>
                    <a:pt x="2249" y="4623"/>
                    <a:pt x="5610" y="2095"/>
                  </a:cubicBezTo>
                  <a:cubicBezTo>
                    <a:pt x="5966" y="1827"/>
                    <a:pt x="6302" y="1351"/>
                    <a:pt x="6654" y="1048"/>
                  </a:cubicBezTo>
                  <a:cubicBezTo>
                    <a:pt x="7115" y="652"/>
                    <a:pt x="7583" y="349"/>
                    <a:pt x="8047" y="0"/>
                  </a:cubicBezTo>
                  <a:cubicBezTo>
                    <a:pt x="9266" y="333"/>
                    <a:pt x="12575" y="351"/>
                    <a:pt x="13966" y="3143"/>
                  </a:cubicBezTo>
                  <a:cubicBezTo>
                    <a:pt x="14663" y="4540"/>
                    <a:pt x="15463" y="5552"/>
                    <a:pt x="16055" y="7333"/>
                  </a:cubicBezTo>
                  <a:cubicBezTo>
                    <a:pt x="16825" y="9650"/>
                    <a:pt x="17175" y="11112"/>
                    <a:pt x="18144" y="12571"/>
                  </a:cubicBezTo>
                  <a:cubicBezTo>
                    <a:pt x="18473" y="13065"/>
                    <a:pt x="18841" y="13269"/>
                    <a:pt x="19189" y="13618"/>
                  </a:cubicBezTo>
                  <a:cubicBezTo>
                    <a:pt x="19421" y="15015"/>
                    <a:pt x="19628" y="16453"/>
                    <a:pt x="19885" y="17809"/>
                  </a:cubicBezTo>
                  <a:cubicBezTo>
                    <a:pt x="20093" y="18902"/>
                    <a:pt x="20426" y="19782"/>
                    <a:pt x="20582" y="20951"/>
                  </a:cubicBezTo>
                  <a:cubicBezTo>
                    <a:pt x="20668" y="21600"/>
                    <a:pt x="21452" y="21301"/>
                    <a:pt x="20930" y="20951"/>
                  </a:cubicBezTo>
                  <a:close/>
                </a:path>
              </a:pathLst>
            </a:custGeom>
            <a:grpFill/>
            <a:ln w="9525" cap="flat">
              <a:solidFill>
                <a:srgbClr val="000000"/>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defRPr>
                  <a:solidFill>
                    <a:srgbClr val="FFFFFF"/>
                  </a:solidFill>
                </a:defRPr>
              </a:pPr>
              <a:endParaRPr/>
            </a:p>
          </p:txBody>
        </p:sp>
        <p:sp>
          <p:nvSpPr>
            <p:cNvPr id="158" name="Shape"/>
            <p:cNvSpPr/>
            <p:nvPr/>
          </p:nvSpPr>
          <p:spPr>
            <a:xfrm>
              <a:off x="177548" y="495296"/>
              <a:ext cx="215668" cy="77191"/>
            </a:xfrm>
            <a:custGeom>
              <a:avLst/>
              <a:gdLst/>
              <a:ahLst/>
              <a:cxnLst>
                <a:cxn ang="0">
                  <a:pos x="wd2" y="hd2"/>
                </a:cxn>
                <a:cxn ang="5400000">
                  <a:pos x="wd2" y="hd2"/>
                </a:cxn>
                <a:cxn ang="10800000">
                  <a:pos x="wd2" y="hd2"/>
                </a:cxn>
                <a:cxn ang="16200000">
                  <a:pos x="wd2" y="hd2"/>
                </a:cxn>
              </a:cxnLst>
              <a:rect l="0" t="0" r="r" b="b"/>
              <a:pathLst>
                <a:path w="21108" h="21334" extrusionOk="0">
                  <a:moveTo>
                    <a:pt x="20930" y="20951"/>
                  </a:moveTo>
                  <a:cubicBezTo>
                    <a:pt x="20407" y="20602"/>
                    <a:pt x="18289" y="20263"/>
                    <a:pt x="17448" y="18856"/>
                  </a:cubicBezTo>
                  <a:cubicBezTo>
                    <a:pt x="17118" y="18305"/>
                    <a:pt x="14199" y="12106"/>
                    <a:pt x="13618" y="11523"/>
                  </a:cubicBezTo>
                  <a:cubicBezTo>
                    <a:pt x="11686" y="9586"/>
                    <a:pt x="12938" y="10613"/>
                    <a:pt x="9788" y="9428"/>
                  </a:cubicBezTo>
                  <a:cubicBezTo>
                    <a:pt x="8964" y="8601"/>
                    <a:pt x="7843" y="7333"/>
                    <a:pt x="7003" y="7333"/>
                  </a:cubicBezTo>
                  <a:cubicBezTo>
                    <a:pt x="5026" y="7333"/>
                    <a:pt x="3057" y="8031"/>
                    <a:pt x="1084" y="8381"/>
                  </a:cubicBezTo>
                  <a:cubicBezTo>
                    <a:pt x="735" y="8730"/>
                    <a:pt x="203" y="10416"/>
                    <a:pt x="39" y="9428"/>
                  </a:cubicBezTo>
                  <a:cubicBezTo>
                    <a:pt x="-148" y="8302"/>
                    <a:pt x="381" y="6953"/>
                    <a:pt x="735" y="6285"/>
                  </a:cubicBezTo>
                  <a:cubicBezTo>
                    <a:pt x="1358" y="5115"/>
                    <a:pt x="2128" y="4889"/>
                    <a:pt x="2825" y="4190"/>
                  </a:cubicBezTo>
                  <a:cubicBezTo>
                    <a:pt x="5212" y="1796"/>
                    <a:pt x="2249" y="4623"/>
                    <a:pt x="5610" y="2095"/>
                  </a:cubicBezTo>
                  <a:cubicBezTo>
                    <a:pt x="5966" y="1827"/>
                    <a:pt x="6302" y="1351"/>
                    <a:pt x="6654" y="1048"/>
                  </a:cubicBezTo>
                  <a:cubicBezTo>
                    <a:pt x="7115" y="652"/>
                    <a:pt x="7583" y="349"/>
                    <a:pt x="8047" y="0"/>
                  </a:cubicBezTo>
                  <a:cubicBezTo>
                    <a:pt x="9266" y="333"/>
                    <a:pt x="12575" y="351"/>
                    <a:pt x="13966" y="3143"/>
                  </a:cubicBezTo>
                  <a:cubicBezTo>
                    <a:pt x="14663" y="4540"/>
                    <a:pt x="15463" y="5552"/>
                    <a:pt x="16055" y="7333"/>
                  </a:cubicBezTo>
                  <a:cubicBezTo>
                    <a:pt x="16825" y="9650"/>
                    <a:pt x="17175" y="11112"/>
                    <a:pt x="18144" y="12571"/>
                  </a:cubicBezTo>
                  <a:cubicBezTo>
                    <a:pt x="18473" y="13065"/>
                    <a:pt x="18841" y="13269"/>
                    <a:pt x="19189" y="13618"/>
                  </a:cubicBezTo>
                  <a:cubicBezTo>
                    <a:pt x="19421" y="15015"/>
                    <a:pt x="19628" y="16453"/>
                    <a:pt x="19885" y="17809"/>
                  </a:cubicBezTo>
                  <a:cubicBezTo>
                    <a:pt x="20093" y="18902"/>
                    <a:pt x="20426" y="19783"/>
                    <a:pt x="20582" y="20951"/>
                  </a:cubicBezTo>
                  <a:cubicBezTo>
                    <a:pt x="20668" y="21600"/>
                    <a:pt x="21452" y="21301"/>
                    <a:pt x="20930" y="20951"/>
                  </a:cubicBezTo>
                  <a:close/>
                </a:path>
              </a:pathLst>
            </a:custGeom>
            <a:grpFill/>
            <a:ln w="9525" cap="flat">
              <a:solidFill>
                <a:srgbClr val="000000"/>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defRPr>
                  <a:solidFill>
                    <a:srgbClr val="FFFFFF"/>
                  </a:solidFill>
                </a:defRPr>
              </a:pPr>
              <a:endParaRPr/>
            </a:p>
          </p:txBody>
        </p:sp>
        <p:sp>
          <p:nvSpPr>
            <p:cNvPr id="159" name="Shape"/>
            <p:cNvSpPr/>
            <p:nvPr/>
          </p:nvSpPr>
          <p:spPr>
            <a:xfrm>
              <a:off x="113167" y="779266"/>
              <a:ext cx="238135" cy="110885"/>
            </a:xfrm>
            <a:custGeom>
              <a:avLst/>
              <a:gdLst/>
              <a:ahLst/>
              <a:cxnLst>
                <a:cxn ang="0">
                  <a:pos x="wd2" y="hd2"/>
                </a:cxn>
                <a:cxn ang="5400000">
                  <a:pos x="wd2" y="hd2"/>
                </a:cxn>
                <a:cxn ang="10800000">
                  <a:pos x="wd2" y="hd2"/>
                </a:cxn>
                <a:cxn ang="16200000">
                  <a:pos x="wd2" y="hd2"/>
                </a:cxn>
              </a:cxnLst>
              <a:rect l="0" t="0" r="r" b="b"/>
              <a:pathLst>
                <a:path w="21108" h="21334" extrusionOk="0">
                  <a:moveTo>
                    <a:pt x="20930" y="20951"/>
                  </a:moveTo>
                  <a:cubicBezTo>
                    <a:pt x="20407" y="20602"/>
                    <a:pt x="18289" y="20263"/>
                    <a:pt x="17448" y="18856"/>
                  </a:cubicBezTo>
                  <a:cubicBezTo>
                    <a:pt x="17118" y="18305"/>
                    <a:pt x="14199" y="12106"/>
                    <a:pt x="13618" y="11523"/>
                  </a:cubicBezTo>
                  <a:cubicBezTo>
                    <a:pt x="11686" y="9586"/>
                    <a:pt x="12938" y="10613"/>
                    <a:pt x="9788" y="9428"/>
                  </a:cubicBezTo>
                  <a:cubicBezTo>
                    <a:pt x="8964" y="8601"/>
                    <a:pt x="7843" y="7333"/>
                    <a:pt x="7003" y="7333"/>
                  </a:cubicBezTo>
                  <a:cubicBezTo>
                    <a:pt x="5026" y="7333"/>
                    <a:pt x="3057" y="8031"/>
                    <a:pt x="1084" y="8381"/>
                  </a:cubicBezTo>
                  <a:cubicBezTo>
                    <a:pt x="735" y="8730"/>
                    <a:pt x="203" y="10416"/>
                    <a:pt x="39" y="9428"/>
                  </a:cubicBezTo>
                  <a:cubicBezTo>
                    <a:pt x="-148" y="8302"/>
                    <a:pt x="381" y="6953"/>
                    <a:pt x="735" y="6285"/>
                  </a:cubicBezTo>
                  <a:cubicBezTo>
                    <a:pt x="1358" y="5115"/>
                    <a:pt x="2128" y="4889"/>
                    <a:pt x="2825" y="4190"/>
                  </a:cubicBezTo>
                  <a:cubicBezTo>
                    <a:pt x="5212" y="1796"/>
                    <a:pt x="2249" y="4623"/>
                    <a:pt x="5610" y="2095"/>
                  </a:cubicBezTo>
                  <a:cubicBezTo>
                    <a:pt x="5966" y="1827"/>
                    <a:pt x="6302" y="1351"/>
                    <a:pt x="6654" y="1048"/>
                  </a:cubicBezTo>
                  <a:cubicBezTo>
                    <a:pt x="7115" y="652"/>
                    <a:pt x="7583" y="349"/>
                    <a:pt x="8047" y="0"/>
                  </a:cubicBezTo>
                  <a:cubicBezTo>
                    <a:pt x="9266" y="333"/>
                    <a:pt x="12575" y="351"/>
                    <a:pt x="13966" y="3143"/>
                  </a:cubicBezTo>
                  <a:cubicBezTo>
                    <a:pt x="14663" y="4540"/>
                    <a:pt x="15463" y="5552"/>
                    <a:pt x="16055" y="7333"/>
                  </a:cubicBezTo>
                  <a:cubicBezTo>
                    <a:pt x="16825" y="9650"/>
                    <a:pt x="17175" y="11112"/>
                    <a:pt x="18144" y="12571"/>
                  </a:cubicBezTo>
                  <a:cubicBezTo>
                    <a:pt x="18473" y="13065"/>
                    <a:pt x="18841" y="13269"/>
                    <a:pt x="19189" y="13618"/>
                  </a:cubicBezTo>
                  <a:cubicBezTo>
                    <a:pt x="19421" y="15015"/>
                    <a:pt x="19628" y="16453"/>
                    <a:pt x="19885" y="17809"/>
                  </a:cubicBezTo>
                  <a:cubicBezTo>
                    <a:pt x="20093" y="18902"/>
                    <a:pt x="20426" y="19782"/>
                    <a:pt x="20582" y="20951"/>
                  </a:cubicBezTo>
                  <a:cubicBezTo>
                    <a:pt x="20668" y="21600"/>
                    <a:pt x="21452" y="21301"/>
                    <a:pt x="20930" y="20951"/>
                  </a:cubicBezTo>
                  <a:close/>
                </a:path>
              </a:pathLst>
            </a:custGeom>
            <a:grpFill/>
            <a:ln w="9525" cap="flat">
              <a:solidFill>
                <a:srgbClr val="000000"/>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defRPr>
                  <a:solidFill>
                    <a:srgbClr val="FFFFFF"/>
                  </a:solidFill>
                </a:defRPr>
              </a:pPr>
              <a:endParaRPr/>
            </a:p>
          </p:txBody>
        </p:sp>
        <p:sp>
          <p:nvSpPr>
            <p:cNvPr id="160" name="Shape"/>
            <p:cNvSpPr/>
            <p:nvPr/>
          </p:nvSpPr>
          <p:spPr>
            <a:xfrm flipH="1">
              <a:off x="256860" y="316989"/>
              <a:ext cx="181035" cy="77191"/>
            </a:xfrm>
            <a:custGeom>
              <a:avLst/>
              <a:gdLst/>
              <a:ahLst/>
              <a:cxnLst>
                <a:cxn ang="0">
                  <a:pos x="wd2" y="hd2"/>
                </a:cxn>
                <a:cxn ang="5400000">
                  <a:pos x="wd2" y="hd2"/>
                </a:cxn>
                <a:cxn ang="10800000">
                  <a:pos x="wd2" y="hd2"/>
                </a:cxn>
                <a:cxn ang="16200000">
                  <a:pos x="wd2" y="hd2"/>
                </a:cxn>
              </a:cxnLst>
              <a:rect l="0" t="0" r="r" b="b"/>
              <a:pathLst>
                <a:path w="21108" h="21334" extrusionOk="0">
                  <a:moveTo>
                    <a:pt x="20930" y="20951"/>
                  </a:moveTo>
                  <a:cubicBezTo>
                    <a:pt x="20407" y="20602"/>
                    <a:pt x="18289" y="20263"/>
                    <a:pt x="17448" y="18856"/>
                  </a:cubicBezTo>
                  <a:cubicBezTo>
                    <a:pt x="17118" y="18305"/>
                    <a:pt x="14199" y="12106"/>
                    <a:pt x="13618" y="11523"/>
                  </a:cubicBezTo>
                  <a:cubicBezTo>
                    <a:pt x="11686" y="9586"/>
                    <a:pt x="12938" y="10613"/>
                    <a:pt x="9788" y="9428"/>
                  </a:cubicBezTo>
                  <a:cubicBezTo>
                    <a:pt x="8964" y="8601"/>
                    <a:pt x="7843" y="7333"/>
                    <a:pt x="7003" y="7333"/>
                  </a:cubicBezTo>
                  <a:cubicBezTo>
                    <a:pt x="5026" y="7333"/>
                    <a:pt x="3057" y="8031"/>
                    <a:pt x="1084" y="8381"/>
                  </a:cubicBezTo>
                  <a:cubicBezTo>
                    <a:pt x="735" y="8730"/>
                    <a:pt x="203" y="10416"/>
                    <a:pt x="39" y="9428"/>
                  </a:cubicBezTo>
                  <a:cubicBezTo>
                    <a:pt x="-148" y="8302"/>
                    <a:pt x="381" y="6953"/>
                    <a:pt x="735" y="6285"/>
                  </a:cubicBezTo>
                  <a:cubicBezTo>
                    <a:pt x="1358" y="5115"/>
                    <a:pt x="2128" y="4889"/>
                    <a:pt x="2825" y="4190"/>
                  </a:cubicBezTo>
                  <a:cubicBezTo>
                    <a:pt x="5212" y="1796"/>
                    <a:pt x="2249" y="4623"/>
                    <a:pt x="5610" y="2095"/>
                  </a:cubicBezTo>
                  <a:cubicBezTo>
                    <a:pt x="5966" y="1827"/>
                    <a:pt x="6302" y="1351"/>
                    <a:pt x="6654" y="1048"/>
                  </a:cubicBezTo>
                  <a:cubicBezTo>
                    <a:pt x="7115" y="652"/>
                    <a:pt x="7583" y="349"/>
                    <a:pt x="8047" y="0"/>
                  </a:cubicBezTo>
                  <a:cubicBezTo>
                    <a:pt x="9266" y="333"/>
                    <a:pt x="12575" y="351"/>
                    <a:pt x="13966" y="3143"/>
                  </a:cubicBezTo>
                  <a:cubicBezTo>
                    <a:pt x="14663" y="4540"/>
                    <a:pt x="15463" y="5552"/>
                    <a:pt x="16055" y="7333"/>
                  </a:cubicBezTo>
                  <a:cubicBezTo>
                    <a:pt x="16825" y="9650"/>
                    <a:pt x="17175" y="11112"/>
                    <a:pt x="18144" y="12571"/>
                  </a:cubicBezTo>
                  <a:cubicBezTo>
                    <a:pt x="18473" y="13065"/>
                    <a:pt x="18841" y="13269"/>
                    <a:pt x="19189" y="13618"/>
                  </a:cubicBezTo>
                  <a:cubicBezTo>
                    <a:pt x="19421" y="15015"/>
                    <a:pt x="19628" y="16453"/>
                    <a:pt x="19885" y="17809"/>
                  </a:cubicBezTo>
                  <a:cubicBezTo>
                    <a:pt x="20093" y="18902"/>
                    <a:pt x="20426" y="19783"/>
                    <a:pt x="20582" y="20951"/>
                  </a:cubicBezTo>
                  <a:cubicBezTo>
                    <a:pt x="20668" y="21600"/>
                    <a:pt x="21452" y="21301"/>
                    <a:pt x="20930" y="20951"/>
                  </a:cubicBezTo>
                  <a:close/>
                </a:path>
              </a:pathLst>
            </a:custGeom>
            <a:grpFill/>
            <a:ln w="9525" cap="flat">
              <a:solidFill>
                <a:srgbClr val="000000"/>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defRPr>
                  <a:solidFill>
                    <a:srgbClr val="FFFFFF"/>
                  </a:solidFill>
                </a:defRPr>
              </a:pPr>
              <a:endParaRPr/>
            </a:p>
          </p:txBody>
        </p:sp>
        <p:sp>
          <p:nvSpPr>
            <p:cNvPr id="161" name="Shape"/>
            <p:cNvSpPr/>
            <p:nvPr/>
          </p:nvSpPr>
          <p:spPr>
            <a:xfrm flipH="1">
              <a:off x="381618" y="713226"/>
              <a:ext cx="210016" cy="150018"/>
            </a:xfrm>
            <a:custGeom>
              <a:avLst/>
              <a:gdLst/>
              <a:ahLst/>
              <a:cxnLst>
                <a:cxn ang="0">
                  <a:pos x="wd2" y="hd2"/>
                </a:cxn>
                <a:cxn ang="5400000">
                  <a:pos x="wd2" y="hd2"/>
                </a:cxn>
                <a:cxn ang="10800000">
                  <a:pos x="wd2" y="hd2"/>
                </a:cxn>
                <a:cxn ang="16200000">
                  <a:pos x="wd2" y="hd2"/>
                </a:cxn>
              </a:cxnLst>
              <a:rect l="0" t="0" r="r" b="b"/>
              <a:pathLst>
                <a:path w="21108" h="21334" extrusionOk="0">
                  <a:moveTo>
                    <a:pt x="20930" y="20951"/>
                  </a:moveTo>
                  <a:cubicBezTo>
                    <a:pt x="20407" y="20602"/>
                    <a:pt x="18289" y="20263"/>
                    <a:pt x="17448" y="18856"/>
                  </a:cubicBezTo>
                  <a:cubicBezTo>
                    <a:pt x="17118" y="18305"/>
                    <a:pt x="14199" y="12106"/>
                    <a:pt x="13618" y="11523"/>
                  </a:cubicBezTo>
                  <a:cubicBezTo>
                    <a:pt x="11686" y="9586"/>
                    <a:pt x="12938" y="10613"/>
                    <a:pt x="9788" y="9428"/>
                  </a:cubicBezTo>
                  <a:cubicBezTo>
                    <a:pt x="8964" y="8601"/>
                    <a:pt x="7843" y="7333"/>
                    <a:pt x="7003" y="7333"/>
                  </a:cubicBezTo>
                  <a:cubicBezTo>
                    <a:pt x="5026" y="7333"/>
                    <a:pt x="3057" y="8031"/>
                    <a:pt x="1084" y="8381"/>
                  </a:cubicBezTo>
                  <a:cubicBezTo>
                    <a:pt x="735" y="8730"/>
                    <a:pt x="203" y="10416"/>
                    <a:pt x="39" y="9428"/>
                  </a:cubicBezTo>
                  <a:cubicBezTo>
                    <a:pt x="-148" y="8302"/>
                    <a:pt x="381" y="6953"/>
                    <a:pt x="735" y="6285"/>
                  </a:cubicBezTo>
                  <a:cubicBezTo>
                    <a:pt x="1358" y="5115"/>
                    <a:pt x="2128" y="4889"/>
                    <a:pt x="2825" y="4190"/>
                  </a:cubicBezTo>
                  <a:cubicBezTo>
                    <a:pt x="5212" y="1796"/>
                    <a:pt x="2249" y="4623"/>
                    <a:pt x="5610" y="2095"/>
                  </a:cubicBezTo>
                  <a:cubicBezTo>
                    <a:pt x="5966" y="1827"/>
                    <a:pt x="6302" y="1351"/>
                    <a:pt x="6654" y="1048"/>
                  </a:cubicBezTo>
                  <a:cubicBezTo>
                    <a:pt x="7115" y="652"/>
                    <a:pt x="7583" y="349"/>
                    <a:pt x="8047" y="0"/>
                  </a:cubicBezTo>
                  <a:cubicBezTo>
                    <a:pt x="9266" y="333"/>
                    <a:pt x="12575" y="351"/>
                    <a:pt x="13966" y="3143"/>
                  </a:cubicBezTo>
                  <a:cubicBezTo>
                    <a:pt x="14663" y="4540"/>
                    <a:pt x="15463" y="5552"/>
                    <a:pt x="16055" y="7333"/>
                  </a:cubicBezTo>
                  <a:cubicBezTo>
                    <a:pt x="16825" y="9650"/>
                    <a:pt x="17175" y="11112"/>
                    <a:pt x="18144" y="12571"/>
                  </a:cubicBezTo>
                  <a:cubicBezTo>
                    <a:pt x="18473" y="13065"/>
                    <a:pt x="18841" y="13269"/>
                    <a:pt x="19189" y="13618"/>
                  </a:cubicBezTo>
                  <a:cubicBezTo>
                    <a:pt x="19421" y="15015"/>
                    <a:pt x="19628" y="16453"/>
                    <a:pt x="19885" y="17809"/>
                  </a:cubicBezTo>
                  <a:cubicBezTo>
                    <a:pt x="20093" y="18902"/>
                    <a:pt x="20426" y="19782"/>
                    <a:pt x="20582" y="20951"/>
                  </a:cubicBezTo>
                  <a:cubicBezTo>
                    <a:pt x="20668" y="21600"/>
                    <a:pt x="21452" y="21301"/>
                    <a:pt x="20930" y="20951"/>
                  </a:cubicBezTo>
                  <a:close/>
                </a:path>
              </a:pathLst>
            </a:custGeom>
            <a:grpFill/>
            <a:ln w="9525" cap="flat">
              <a:solidFill>
                <a:srgbClr val="000000"/>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defRPr>
                  <a:solidFill>
                    <a:srgbClr val="FFFFFF"/>
                  </a:solidFill>
                </a:defRPr>
              </a:pPr>
              <a:endParaRPr/>
            </a:p>
          </p:txBody>
        </p:sp>
        <p:sp>
          <p:nvSpPr>
            <p:cNvPr id="162" name="Shape"/>
            <p:cNvSpPr/>
            <p:nvPr/>
          </p:nvSpPr>
          <p:spPr>
            <a:xfrm>
              <a:off x="381512" y="52831"/>
              <a:ext cx="103787" cy="85150"/>
            </a:xfrm>
            <a:custGeom>
              <a:avLst/>
              <a:gdLst/>
              <a:ahLst/>
              <a:cxnLst>
                <a:cxn ang="0">
                  <a:pos x="wd2" y="hd2"/>
                </a:cxn>
                <a:cxn ang="5400000">
                  <a:pos x="wd2" y="hd2"/>
                </a:cxn>
                <a:cxn ang="10800000">
                  <a:pos x="wd2" y="hd2"/>
                </a:cxn>
                <a:cxn ang="16200000">
                  <a:pos x="wd2" y="hd2"/>
                </a:cxn>
              </a:cxnLst>
              <a:rect l="0" t="0" r="r" b="b"/>
              <a:pathLst>
                <a:path w="21108" h="21334" extrusionOk="0">
                  <a:moveTo>
                    <a:pt x="20930" y="20951"/>
                  </a:moveTo>
                  <a:cubicBezTo>
                    <a:pt x="20407" y="20602"/>
                    <a:pt x="18289" y="20263"/>
                    <a:pt x="17448" y="18856"/>
                  </a:cubicBezTo>
                  <a:cubicBezTo>
                    <a:pt x="17118" y="18305"/>
                    <a:pt x="14199" y="12106"/>
                    <a:pt x="13618" y="11523"/>
                  </a:cubicBezTo>
                  <a:cubicBezTo>
                    <a:pt x="11686" y="9586"/>
                    <a:pt x="12938" y="10613"/>
                    <a:pt x="9788" y="9428"/>
                  </a:cubicBezTo>
                  <a:cubicBezTo>
                    <a:pt x="8964" y="8601"/>
                    <a:pt x="7843" y="7333"/>
                    <a:pt x="7003" y="7333"/>
                  </a:cubicBezTo>
                  <a:cubicBezTo>
                    <a:pt x="5026" y="7333"/>
                    <a:pt x="3057" y="8031"/>
                    <a:pt x="1084" y="8381"/>
                  </a:cubicBezTo>
                  <a:cubicBezTo>
                    <a:pt x="735" y="8730"/>
                    <a:pt x="203" y="10416"/>
                    <a:pt x="39" y="9428"/>
                  </a:cubicBezTo>
                  <a:cubicBezTo>
                    <a:pt x="-148" y="8302"/>
                    <a:pt x="381" y="6953"/>
                    <a:pt x="735" y="6285"/>
                  </a:cubicBezTo>
                  <a:cubicBezTo>
                    <a:pt x="1358" y="5115"/>
                    <a:pt x="2128" y="4889"/>
                    <a:pt x="2825" y="4190"/>
                  </a:cubicBezTo>
                  <a:cubicBezTo>
                    <a:pt x="5212" y="1796"/>
                    <a:pt x="2249" y="4623"/>
                    <a:pt x="5610" y="2095"/>
                  </a:cubicBezTo>
                  <a:cubicBezTo>
                    <a:pt x="5966" y="1827"/>
                    <a:pt x="6302" y="1351"/>
                    <a:pt x="6654" y="1048"/>
                  </a:cubicBezTo>
                  <a:cubicBezTo>
                    <a:pt x="7115" y="652"/>
                    <a:pt x="7583" y="349"/>
                    <a:pt x="8047" y="0"/>
                  </a:cubicBezTo>
                  <a:cubicBezTo>
                    <a:pt x="9266" y="333"/>
                    <a:pt x="12575" y="351"/>
                    <a:pt x="13966" y="3143"/>
                  </a:cubicBezTo>
                  <a:cubicBezTo>
                    <a:pt x="14663" y="4540"/>
                    <a:pt x="15463" y="5552"/>
                    <a:pt x="16055" y="7333"/>
                  </a:cubicBezTo>
                  <a:cubicBezTo>
                    <a:pt x="16825" y="9650"/>
                    <a:pt x="17175" y="11112"/>
                    <a:pt x="18144" y="12571"/>
                  </a:cubicBezTo>
                  <a:cubicBezTo>
                    <a:pt x="18473" y="13065"/>
                    <a:pt x="18841" y="13269"/>
                    <a:pt x="19189" y="13618"/>
                  </a:cubicBezTo>
                  <a:cubicBezTo>
                    <a:pt x="19421" y="15015"/>
                    <a:pt x="19628" y="16453"/>
                    <a:pt x="19885" y="17809"/>
                  </a:cubicBezTo>
                  <a:cubicBezTo>
                    <a:pt x="20093" y="18902"/>
                    <a:pt x="20426" y="19782"/>
                    <a:pt x="20582" y="20951"/>
                  </a:cubicBezTo>
                  <a:cubicBezTo>
                    <a:pt x="20668" y="21600"/>
                    <a:pt x="21452" y="21301"/>
                    <a:pt x="20930" y="20951"/>
                  </a:cubicBezTo>
                  <a:close/>
                </a:path>
              </a:pathLst>
            </a:custGeom>
            <a:grpFill/>
            <a:ln w="9525" cap="flat">
              <a:solidFill>
                <a:srgbClr val="000000"/>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defRPr>
                  <a:solidFill>
                    <a:srgbClr val="FFFFFF"/>
                  </a:solidFill>
                </a:defRPr>
              </a:pPr>
              <a:endParaRPr/>
            </a:p>
          </p:txBody>
        </p:sp>
        <p:sp>
          <p:nvSpPr>
            <p:cNvPr id="163" name="Shape"/>
            <p:cNvSpPr/>
            <p:nvPr/>
          </p:nvSpPr>
          <p:spPr>
            <a:xfrm flipH="1">
              <a:off x="534973" y="0"/>
              <a:ext cx="87121" cy="85149"/>
            </a:xfrm>
            <a:custGeom>
              <a:avLst/>
              <a:gdLst/>
              <a:ahLst/>
              <a:cxnLst>
                <a:cxn ang="0">
                  <a:pos x="wd2" y="hd2"/>
                </a:cxn>
                <a:cxn ang="5400000">
                  <a:pos x="wd2" y="hd2"/>
                </a:cxn>
                <a:cxn ang="10800000">
                  <a:pos x="wd2" y="hd2"/>
                </a:cxn>
                <a:cxn ang="16200000">
                  <a:pos x="wd2" y="hd2"/>
                </a:cxn>
              </a:cxnLst>
              <a:rect l="0" t="0" r="r" b="b"/>
              <a:pathLst>
                <a:path w="21108" h="21334" extrusionOk="0">
                  <a:moveTo>
                    <a:pt x="20930" y="20951"/>
                  </a:moveTo>
                  <a:cubicBezTo>
                    <a:pt x="20407" y="20602"/>
                    <a:pt x="18289" y="20263"/>
                    <a:pt x="17448" y="18856"/>
                  </a:cubicBezTo>
                  <a:cubicBezTo>
                    <a:pt x="17118" y="18305"/>
                    <a:pt x="14199" y="12106"/>
                    <a:pt x="13618" y="11523"/>
                  </a:cubicBezTo>
                  <a:cubicBezTo>
                    <a:pt x="11686" y="9586"/>
                    <a:pt x="12938" y="10613"/>
                    <a:pt x="9788" y="9428"/>
                  </a:cubicBezTo>
                  <a:cubicBezTo>
                    <a:pt x="8964" y="8601"/>
                    <a:pt x="7843" y="7333"/>
                    <a:pt x="7003" y="7333"/>
                  </a:cubicBezTo>
                  <a:cubicBezTo>
                    <a:pt x="5026" y="7333"/>
                    <a:pt x="3057" y="8031"/>
                    <a:pt x="1084" y="8381"/>
                  </a:cubicBezTo>
                  <a:cubicBezTo>
                    <a:pt x="735" y="8730"/>
                    <a:pt x="203" y="10416"/>
                    <a:pt x="39" y="9428"/>
                  </a:cubicBezTo>
                  <a:cubicBezTo>
                    <a:pt x="-148" y="8302"/>
                    <a:pt x="381" y="6953"/>
                    <a:pt x="735" y="6285"/>
                  </a:cubicBezTo>
                  <a:cubicBezTo>
                    <a:pt x="1358" y="5115"/>
                    <a:pt x="2128" y="4889"/>
                    <a:pt x="2825" y="4190"/>
                  </a:cubicBezTo>
                  <a:cubicBezTo>
                    <a:pt x="5212" y="1796"/>
                    <a:pt x="2249" y="4623"/>
                    <a:pt x="5610" y="2095"/>
                  </a:cubicBezTo>
                  <a:cubicBezTo>
                    <a:pt x="5966" y="1827"/>
                    <a:pt x="6302" y="1351"/>
                    <a:pt x="6654" y="1048"/>
                  </a:cubicBezTo>
                  <a:cubicBezTo>
                    <a:pt x="7115" y="652"/>
                    <a:pt x="7583" y="349"/>
                    <a:pt x="8047" y="0"/>
                  </a:cubicBezTo>
                  <a:cubicBezTo>
                    <a:pt x="9266" y="333"/>
                    <a:pt x="12575" y="351"/>
                    <a:pt x="13966" y="3143"/>
                  </a:cubicBezTo>
                  <a:cubicBezTo>
                    <a:pt x="14663" y="4540"/>
                    <a:pt x="15463" y="5552"/>
                    <a:pt x="16055" y="7333"/>
                  </a:cubicBezTo>
                  <a:cubicBezTo>
                    <a:pt x="16825" y="9650"/>
                    <a:pt x="17175" y="11112"/>
                    <a:pt x="18144" y="12571"/>
                  </a:cubicBezTo>
                  <a:cubicBezTo>
                    <a:pt x="18473" y="13065"/>
                    <a:pt x="18841" y="13269"/>
                    <a:pt x="19189" y="13618"/>
                  </a:cubicBezTo>
                  <a:cubicBezTo>
                    <a:pt x="19421" y="15015"/>
                    <a:pt x="19628" y="16453"/>
                    <a:pt x="19885" y="17809"/>
                  </a:cubicBezTo>
                  <a:cubicBezTo>
                    <a:pt x="20093" y="18902"/>
                    <a:pt x="20426" y="19782"/>
                    <a:pt x="20582" y="20951"/>
                  </a:cubicBezTo>
                  <a:cubicBezTo>
                    <a:pt x="20668" y="21600"/>
                    <a:pt x="21452" y="21301"/>
                    <a:pt x="20930" y="20951"/>
                  </a:cubicBezTo>
                  <a:close/>
                </a:path>
              </a:pathLst>
            </a:custGeom>
            <a:grpFill/>
            <a:ln w="9525" cap="flat">
              <a:solidFill>
                <a:srgbClr val="000000"/>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defRPr>
                  <a:solidFill>
                    <a:srgbClr val="FFFFFF"/>
                  </a:solidFill>
                </a:defRPr>
              </a:pPr>
              <a:endParaRPr/>
            </a:p>
          </p:txBody>
        </p:sp>
        <p:sp>
          <p:nvSpPr>
            <p:cNvPr id="164" name="Shape"/>
            <p:cNvSpPr/>
            <p:nvPr/>
          </p:nvSpPr>
          <p:spPr>
            <a:xfrm>
              <a:off x="482589" y="158494"/>
              <a:ext cx="144689" cy="63569"/>
            </a:xfrm>
            <a:custGeom>
              <a:avLst/>
              <a:gdLst/>
              <a:ahLst/>
              <a:cxnLst>
                <a:cxn ang="0">
                  <a:pos x="wd2" y="hd2"/>
                </a:cxn>
                <a:cxn ang="5400000">
                  <a:pos x="wd2" y="hd2"/>
                </a:cxn>
                <a:cxn ang="10800000">
                  <a:pos x="wd2" y="hd2"/>
                </a:cxn>
                <a:cxn ang="16200000">
                  <a:pos x="wd2" y="hd2"/>
                </a:cxn>
              </a:cxnLst>
              <a:rect l="0" t="0" r="r" b="b"/>
              <a:pathLst>
                <a:path w="21108" h="21334" extrusionOk="0">
                  <a:moveTo>
                    <a:pt x="20930" y="20951"/>
                  </a:moveTo>
                  <a:cubicBezTo>
                    <a:pt x="20407" y="20602"/>
                    <a:pt x="18289" y="20263"/>
                    <a:pt x="17448" y="18856"/>
                  </a:cubicBezTo>
                  <a:cubicBezTo>
                    <a:pt x="17118" y="18305"/>
                    <a:pt x="14199" y="12106"/>
                    <a:pt x="13618" y="11523"/>
                  </a:cubicBezTo>
                  <a:cubicBezTo>
                    <a:pt x="11686" y="9586"/>
                    <a:pt x="12938" y="10613"/>
                    <a:pt x="9788" y="9428"/>
                  </a:cubicBezTo>
                  <a:cubicBezTo>
                    <a:pt x="8964" y="8601"/>
                    <a:pt x="7843" y="7333"/>
                    <a:pt x="7003" y="7333"/>
                  </a:cubicBezTo>
                  <a:cubicBezTo>
                    <a:pt x="5026" y="7333"/>
                    <a:pt x="3057" y="8031"/>
                    <a:pt x="1084" y="8381"/>
                  </a:cubicBezTo>
                  <a:cubicBezTo>
                    <a:pt x="735" y="8730"/>
                    <a:pt x="203" y="10416"/>
                    <a:pt x="39" y="9428"/>
                  </a:cubicBezTo>
                  <a:cubicBezTo>
                    <a:pt x="-148" y="8302"/>
                    <a:pt x="381" y="6953"/>
                    <a:pt x="735" y="6285"/>
                  </a:cubicBezTo>
                  <a:cubicBezTo>
                    <a:pt x="1358" y="5115"/>
                    <a:pt x="2128" y="4889"/>
                    <a:pt x="2825" y="4190"/>
                  </a:cubicBezTo>
                  <a:cubicBezTo>
                    <a:pt x="5212" y="1796"/>
                    <a:pt x="2249" y="4623"/>
                    <a:pt x="5610" y="2095"/>
                  </a:cubicBezTo>
                  <a:cubicBezTo>
                    <a:pt x="5966" y="1827"/>
                    <a:pt x="6302" y="1351"/>
                    <a:pt x="6654" y="1048"/>
                  </a:cubicBezTo>
                  <a:cubicBezTo>
                    <a:pt x="7115" y="652"/>
                    <a:pt x="7583" y="349"/>
                    <a:pt x="8047" y="0"/>
                  </a:cubicBezTo>
                  <a:cubicBezTo>
                    <a:pt x="9266" y="333"/>
                    <a:pt x="12575" y="351"/>
                    <a:pt x="13966" y="3143"/>
                  </a:cubicBezTo>
                  <a:cubicBezTo>
                    <a:pt x="14663" y="4540"/>
                    <a:pt x="15463" y="5552"/>
                    <a:pt x="16055" y="7333"/>
                  </a:cubicBezTo>
                  <a:cubicBezTo>
                    <a:pt x="16825" y="9650"/>
                    <a:pt x="17175" y="11112"/>
                    <a:pt x="18144" y="12571"/>
                  </a:cubicBezTo>
                  <a:cubicBezTo>
                    <a:pt x="18473" y="13065"/>
                    <a:pt x="18841" y="13269"/>
                    <a:pt x="19189" y="13618"/>
                  </a:cubicBezTo>
                  <a:cubicBezTo>
                    <a:pt x="19421" y="15015"/>
                    <a:pt x="19628" y="16453"/>
                    <a:pt x="19885" y="17809"/>
                  </a:cubicBezTo>
                  <a:cubicBezTo>
                    <a:pt x="20093" y="18902"/>
                    <a:pt x="20426" y="19782"/>
                    <a:pt x="20582" y="20951"/>
                  </a:cubicBezTo>
                  <a:cubicBezTo>
                    <a:pt x="20668" y="21600"/>
                    <a:pt x="21452" y="21301"/>
                    <a:pt x="20930" y="20951"/>
                  </a:cubicBezTo>
                  <a:close/>
                </a:path>
              </a:pathLst>
            </a:custGeom>
            <a:grpFill/>
            <a:ln w="9525" cap="flat">
              <a:solidFill>
                <a:srgbClr val="000000"/>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defRPr>
                  <a:solidFill>
                    <a:srgbClr val="FFFFFF"/>
                  </a:solidFill>
                </a:defRPr>
              </a:pPr>
              <a:endParaRPr/>
            </a:p>
          </p:txBody>
        </p:sp>
        <p:sp>
          <p:nvSpPr>
            <p:cNvPr id="165" name="Shape"/>
            <p:cNvSpPr/>
            <p:nvPr/>
          </p:nvSpPr>
          <p:spPr>
            <a:xfrm>
              <a:off x="211012" y="633979"/>
              <a:ext cx="159762" cy="91316"/>
            </a:xfrm>
            <a:custGeom>
              <a:avLst/>
              <a:gdLst/>
              <a:ahLst/>
              <a:cxnLst>
                <a:cxn ang="0">
                  <a:pos x="wd2" y="hd2"/>
                </a:cxn>
                <a:cxn ang="5400000">
                  <a:pos x="wd2" y="hd2"/>
                </a:cxn>
                <a:cxn ang="10800000">
                  <a:pos x="wd2" y="hd2"/>
                </a:cxn>
                <a:cxn ang="16200000">
                  <a:pos x="wd2" y="hd2"/>
                </a:cxn>
              </a:cxnLst>
              <a:rect l="0" t="0" r="r" b="b"/>
              <a:pathLst>
                <a:path w="21108" h="21334" extrusionOk="0">
                  <a:moveTo>
                    <a:pt x="20930" y="20951"/>
                  </a:moveTo>
                  <a:cubicBezTo>
                    <a:pt x="20407" y="20602"/>
                    <a:pt x="18289" y="20263"/>
                    <a:pt x="17448" y="18856"/>
                  </a:cubicBezTo>
                  <a:cubicBezTo>
                    <a:pt x="17118" y="18305"/>
                    <a:pt x="14199" y="12106"/>
                    <a:pt x="13618" y="11523"/>
                  </a:cubicBezTo>
                  <a:cubicBezTo>
                    <a:pt x="11686" y="9586"/>
                    <a:pt x="12938" y="10613"/>
                    <a:pt x="9788" y="9428"/>
                  </a:cubicBezTo>
                  <a:cubicBezTo>
                    <a:pt x="8964" y="8601"/>
                    <a:pt x="7843" y="7333"/>
                    <a:pt x="7003" y="7333"/>
                  </a:cubicBezTo>
                  <a:cubicBezTo>
                    <a:pt x="5026" y="7333"/>
                    <a:pt x="3057" y="8031"/>
                    <a:pt x="1084" y="8381"/>
                  </a:cubicBezTo>
                  <a:cubicBezTo>
                    <a:pt x="735" y="8730"/>
                    <a:pt x="203" y="10416"/>
                    <a:pt x="39" y="9428"/>
                  </a:cubicBezTo>
                  <a:cubicBezTo>
                    <a:pt x="-148" y="8302"/>
                    <a:pt x="381" y="6953"/>
                    <a:pt x="735" y="6285"/>
                  </a:cubicBezTo>
                  <a:cubicBezTo>
                    <a:pt x="1358" y="5115"/>
                    <a:pt x="2128" y="4889"/>
                    <a:pt x="2825" y="4190"/>
                  </a:cubicBezTo>
                  <a:cubicBezTo>
                    <a:pt x="5212" y="1796"/>
                    <a:pt x="2249" y="4623"/>
                    <a:pt x="5610" y="2095"/>
                  </a:cubicBezTo>
                  <a:cubicBezTo>
                    <a:pt x="5966" y="1827"/>
                    <a:pt x="6302" y="1351"/>
                    <a:pt x="6654" y="1048"/>
                  </a:cubicBezTo>
                  <a:cubicBezTo>
                    <a:pt x="7115" y="652"/>
                    <a:pt x="7583" y="349"/>
                    <a:pt x="8047" y="0"/>
                  </a:cubicBezTo>
                  <a:cubicBezTo>
                    <a:pt x="9266" y="333"/>
                    <a:pt x="12575" y="351"/>
                    <a:pt x="13966" y="3143"/>
                  </a:cubicBezTo>
                  <a:cubicBezTo>
                    <a:pt x="14663" y="4540"/>
                    <a:pt x="15463" y="5552"/>
                    <a:pt x="16055" y="7333"/>
                  </a:cubicBezTo>
                  <a:cubicBezTo>
                    <a:pt x="16825" y="9650"/>
                    <a:pt x="17175" y="11112"/>
                    <a:pt x="18144" y="12571"/>
                  </a:cubicBezTo>
                  <a:cubicBezTo>
                    <a:pt x="18473" y="13065"/>
                    <a:pt x="18841" y="13269"/>
                    <a:pt x="19189" y="13618"/>
                  </a:cubicBezTo>
                  <a:cubicBezTo>
                    <a:pt x="19421" y="15015"/>
                    <a:pt x="19628" y="16453"/>
                    <a:pt x="19885" y="17809"/>
                  </a:cubicBezTo>
                  <a:cubicBezTo>
                    <a:pt x="20093" y="18902"/>
                    <a:pt x="20426" y="19782"/>
                    <a:pt x="20582" y="20951"/>
                  </a:cubicBezTo>
                  <a:cubicBezTo>
                    <a:pt x="20668" y="21600"/>
                    <a:pt x="21452" y="21301"/>
                    <a:pt x="20930" y="20951"/>
                  </a:cubicBezTo>
                  <a:close/>
                </a:path>
              </a:pathLst>
            </a:custGeom>
            <a:grpFill/>
            <a:ln w="9525" cap="flat">
              <a:solidFill>
                <a:srgbClr val="000000"/>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defRPr>
                  <a:solidFill>
                    <a:srgbClr val="FFFFFF"/>
                  </a:solidFill>
                </a:defRPr>
              </a:pPr>
              <a:endParaRPr/>
            </a:p>
          </p:txBody>
        </p:sp>
        <p:sp>
          <p:nvSpPr>
            <p:cNvPr id="166" name="Shape"/>
            <p:cNvSpPr/>
            <p:nvPr/>
          </p:nvSpPr>
          <p:spPr>
            <a:xfrm flipH="1">
              <a:off x="463033" y="237742"/>
              <a:ext cx="121455" cy="63569"/>
            </a:xfrm>
            <a:custGeom>
              <a:avLst/>
              <a:gdLst/>
              <a:ahLst/>
              <a:cxnLst>
                <a:cxn ang="0">
                  <a:pos x="wd2" y="hd2"/>
                </a:cxn>
                <a:cxn ang="5400000">
                  <a:pos x="wd2" y="hd2"/>
                </a:cxn>
                <a:cxn ang="10800000">
                  <a:pos x="wd2" y="hd2"/>
                </a:cxn>
                <a:cxn ang="16200000">
                  <a:pos x="wd2" y="hd2"/>
                </a:cxn>
              </a:cxnLst>
              <a:rect l="0" t="0" r="r" b="b"/>
              <a:pathLst>
                <a:path w="21108" h="21334" extrusionOk="0">
                  <a:moveTo>
                    <a:pt x="20930" y="20951"/>
                  </a:moveTo>
                  <a:cubicBezTo>
                    <a:pt x="20407" y="20602"/>
                    <a:pt x="18289" y="20263"/>
                    <a:pt x="17448" y="18856"/>
                  </a:cubicBezTo>
                  <a:cubicBezTo>
                    <a:pt x="17118" y="18305"/>
                    <a:pt x="14199" y="12106"/>
                    <a:pt x="13618" y="11523"/>
                  </a:cubicBezTo>
                  <a:cubicBezTo>
                    <a:pt x="11686" y="9586"/>
                    <a:pt x="12938" y="10613"/>
                    <a:pt x="9788" y="9428"/>
                  </a:cubicBezTo>
                  <a:cubicBezTo>
                    <a:pt x="8964" y="8601"/>
                    <a:pt x="7843" y="7333"/>
                    <a:pt x="7003" y="7333"/>
                  </a:cubicBezTo>
                  <a:cubicBezTo>
                    <a:pt x="5026" y="7333"/>
                    <a:pt x="3057" y="8031"/>
                    <a:pt x="1084" y="8381"/>
                  </a:cubicBezTo>
                  <a:cubicBezTo>
                    <a:pt x="735" y="8730"/>
                    <a:pt x="203" y="10416"/>
                    <a:pt x="39" y="9428"/>
                  </a:cubicBezTo>
                  <a:cubicBezTo>
                    <a:pt x="-148" y="8302"/>
                    <a:pt x="381" y="6953"/>
                    <a:pt x="735" y="6285"/>
                  </a:cubicBezTo>
                  <a:cubicBezTo>
                    <a:pt x="1358" y="5115"/>
                    <a:pt x="2128" y="4889"/>
                    <a:pt x="2825" y="4190"/>
                  </a:cubicBezTo>
                  <a:cubicBezTo>
                    <a:pt x="5212" y="1796"/>
                    <a:pt x="2249" y="4623"/>
                    <a:pt x="5610" y="2095"/>
                  </a:cubicBezTo>
                  <a:cubicBezTo>
                    <a:pt x="5966" y="1827"/>
                    <a:pt x="6302" y="1351"/>
                    <a:pt x="6654" y="1048"/>
                  </a:cubicBezTo>
                  <a:cubicBezTo>
                    <a:pt x="7115" y="652"/>
                    <a:pt x="7583" y="349"/>
                    <a:pt x="8047" y="0"/>
                  </a:cubicBezTo>
                  <a:cubicBezTo>
                    <a:pt x="9266" y="333"/>
                    <a:pt x="12575" y="351"/>
                    <a:pt x="13966" y="3143"/>
                  </a:cubicBezTo>
                  <a:cubicBezTo>
                    <a:pt x="14663" y="4540"/>
                    <a:pt x="15463" y="5552"/>
                    <a:pt x="16055" y="7333"/>
                  </a:cubicBezTo>
                  <a:cubicBezTo>
                    <a:pt x="16825" y="9650"/>
                    <a:pt x="17175" y="11112"/>
                    <a:pt x="18144" y="12571"/>
                  </a:cubicBezTo>
                  <a:cubicBezTo>
                    <a:pt x="18473" y="13065"/>
                    <a:pt x="18841" y="13269"/>
                    <a:pt x="19189" y="13618"/>
                  </a:cubicBezTo>
                  <a:cubicBezTo>
                    <a:pt x="19421" y="15015"/>
                    <a:pt x="19628" y="16453"/>
                    <a:pt x="19885" y="17809"/>
                  </a:cubicBezTo>
                  <a:cubicBezTo>
                    <a:pt x="20093" y="18902"/>
                    <a:pt x="20426" y="19782"/>
                    <a:pt x="20582" y="20951"/>
                  </a:cubicBezTo>
                  <a:cubicBezTo>
                    <a:pt x="20668" y="21600"/>
                    <a:pt x="21452" y="21301"/>
                    <a:pt x="20930" y="20951"/>
                  </a:cubicBezTo>
                  <a:close/>
                </a:path>
              </a:pathLst>
            </a:custGeom>
            <a:grpFill/>
            <a:ln w="9525" cap="flat">
              <a:solidFill>
                <a:srgbClr val="000000"/>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defRPr>
                  <a:solidFill>
                    <a:srgbClr val="FFFFFF"/>
                  </a:solidFill>
                </a:defRPr>
              </a:pPr>
              <a:endParaRPr/>
            </a:p>
          </p:txBody>
        </p:sp>
        <p:sp>
          <p:nvSpPr>
            <p:cNvPr id="167" name="Shape"/>
            <p:cNvSpPr/>
            <p:nvPr/>
          </p:nvSpPr>
          <p:spPr>
            <a:xfrm flipH="1">
              <a:off x="338952" y="184910"/>
              <a:ext cx="134107" cy="91316"/>
            </a:xfrm>
            <a:custGeom>
              <a:avLst/>
              <a:gdLst/>
              <a:ahLst/>
              <a:cxnLst>
                <a:cxn ang="0">
                  <a:pos x="wd2" y="hd2"/>
                </a:cxn>
                <a:cxn ang="5400000">
                  <a:pos x="wd2" y="hd2"/>
                </a:cxn>
                <a:cxn ang="10800000">
                  <a:pos x="wd2" y="hd2"/>
                </a:cxn>
                <a:cxn ang="16200000">
                  <a:pos x="wd2" y="hd2"/>
                </a:cxn>
              </a:cxnLst>
              <a:rect l="0" t="0" r="r" b="b"/>
              <a:pathLst>
                <a:path w="21108" h="21334" extrusionOk="0">
                  <a:moveTo>
                    <a:pt x="20930" y="20951"/>
                  </a:moveTo>
                  <a:cubicBezTo>
                    <a:pt x="20407" y="20602"/>
                    <a:pt x="18289" y="20263"/>
                    <a:pt x="17448" y="18856"/>
                  </a:cubicBezTo>
                  <a:cubicBezTo>
                    <a:pt x="17118" y="18305"/>
                    <a:pt x="14199" y="12106"/>
                    <a:pt x="13618" y="11523"/>
                  </a:cubicBezTo>
                  <a:cubicBezTo>
                    <a:pt x="11686" y="9586"/>
                    <a:pt x="12938" y="10613"/>
                    <a:pt x="9788" y="9428"/>
                  </a:cubicBezTo>
                  <a:cubicBezTo>
                    <a:pt x="8964" y="8601"/>
                    <a:pt x="7843" y="7333"/>
                    <a:pt x="7003" y="7333"/>
                  </a:cubicBezTo>
                  <a:cubicBezTo>
                    <a:pt x="5026" y="7333"/>
                    <a:pt x="3057" y="8031"/>
                    <a:pt x="1084" y="8381"/>
                  </a:cubicBezTo>
                  <a:cubicBezTo>
                    <a:pt x="735" y="8730"/>
                    <a:pt x="203" y="10416"/>
                    <a:pt x="39" y="9428"/>
                  </a:cubicBezTo>
                  <a:cubicBezTo>
                    <a:pt x="-148" y="8302"/>
                    <a:pt x="381" y="6953"/>
                    <a:pt x="735" y="6285"/>
                  </a:cubicBezTo>
                  <a:cubicBezTo>
                    <a:pt x="1358" y="5115"/>
                    <a:pt x="2128" y="4889"/>
                    <a:pt x="2825" y="4190"/>
                  </a:cubicBezTo>
                  <a:cubicBezTo>
                    <a:pt x="5212" y="1796"/>
                    <a:pt x="2249" y="4623"/>
                    <a:pt x="5610" y="2095"/>
                  </a:cubicBezTo>
                  <a:cubicBezTo>
                    <a:pt x="5966" y="1827"/>
                    <a:pt x="6302" y="1351"/>
                    <a:pt x="6654" y="1048"/>
                  </a:cubicBezTo>
                  <a:cubicBezTo>
                    <a:pt x="7115" y="652"/>
                    <a:pt x="7583" y="349"/>
                    <a:pt x="8047" y="0"/>
                  </a:cubicBezTo>
                  <a:cubicBezTo>
                    <a:pt x="9266" y="333"/>
                    <a:pt x="12575" y="351"/>
                    <a:pt x="13966" y="3143"/>
                  </a:cubicBezTo>
                  <a:cubicBezTo>
                    <a:pt x="14663" y="4540"/>
                    <a:pt x="15463" y="5552"/>
                    <a:pt x="16055" y="7333"/>
                  </a:cubicBezTo>
                  <a:cubicBezTo>
                    <a:pt x="16825" y="9650"/>
                    <a:pt x="17175" y="11112"/>
                    <a:pt x="18144" y="12571"/>
                  </a:cubicBezTo>
                  <a:cubicBezTo>
                    <a:pt x="18473" y="13065"/>
                    <a:pt x="18841" y="13269"/>
                    <a:pt x="19189" y="13618"/>
                  </a:cubicBezTo>
                  <a:cubicBezTo>
                    <a:pt x="19421" y="15015"/>
                    <a:pt x="19628" y="16453"/>
                    <a:pt x="19885" y="17809"/>
                  </a:cubicBezTo>
                  <a:cubicBezTo>
                    <a:pt x="20093" y="18902"/>
                    <a:pt x="20426" y="19782"/>
                    <a:pt x="20582" y="20951"/>
                  </a:cubicBezTo>
                  <a:cubicBezTo>
                    <a:pt x="20668" y="21600"/>
                    <a:pt x="21452" y="21301"/>
                    <a:pt x="20930" y="20951"/>
                  </a:cubicBezTo>
                  <a:close/>
                </a:path>
              </a:pathLst>
            </a:custGeom>
            <a:grpFill/>
            <a:ln w="9525" cap="flat">
              <a:solidFill>
                <a:srgbClr val="000000"/>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defRPr>
                  <a:solidFill>
                    <a:srgbClr val="FFFFFF"/>
                  </a:solidFill>
                </a:defRPr>
              </a:pPr>
              <a:endParaRPr/>
            </a:p>
          </p:txBody>
        </p:sp>
        <p:sp>
          <p:nvSpPr>
            <p:cNvPr id="168" name="Shape"/>
            <p:cNvSpPr/>
            <p:nvPr/>
          </p:nvSpPr>
          <p:spPr>
            <a:xfrm flipH="1">
              <a:off x="206937" y="957572"/>
              <a:ext cx="136638" cy="254381"/>
            </a:xfrm>
            <a:custGeom>
              <a:avLst/>
              <a:gdLst/>
              <a:ahLst/>
              <a:cxnLst>
                <a:cxn ang="0">
                  <a:pos x="wd2" y="hd2"/>
                </a:cxn>
                <a:cxn ang="5400000">
                  <a:pos x="wd2" y="hd2"/>
                </a:cxn>
                <a:cxn ang="10800000">
                  <a:pos x="wd2" y="hd2"/>
                </a:cxn>
                <a:cxn ang="16200000">
                  <a:pos x="wd2" y="hd2"/>
                </a:cxn>
              </a:cxnLst>
              <a:rect l="0" t="0" r="r" b="b"/>
              <a:pathLst>
                <a:path w="21108" h="21334" extrusionOk="0">
                  <a:moveTo>
                    <a:pt x="20930" y="20951"/>
                  </a:moveTo>
                  <a:cubicBezTo>
                    <a:pt x="20407" y="20602"/>
                    <a:pt x="18289" y="20263"/>
                    <a:pt x="17448" y="18856"/>
                  </a:cubicBezTo>
                  <a:cubicBezTo>
                    <a:pt x="17118" y="18305"/>
                    <a:pt x="14199" y="12106"/>
                    <a:pt x="13618" y="11523"/>
                  </a:cubicBezTo>
                  <a:cubicBezTo>
                    <a:pt x="11686" y="9586"/>
                    <a:pt x="12938" y="10613"/>
                    <a:pt x="9788" y="9428"/>
                  </a:cubicBezTo>
                  <a:cubicBezTo>
                    <a:pt x="8964" y="8601"/>
                    <a:pt x="7843" y="7333"/>
                    <a:pt x="7003" y="7333"/>
                  </a:cubicBezTo>
                  <a:cubicBezTo>
                    <a:pt x="5026" y="7333"/>
                    <a:pt x="3057" y="8031"/>
                    <a:pt x="1084" y="8381"/>
                  </a:cubicBezTo>
                  <a:cubicBezTo>
                    <a:pt x="735" y="8730"/>
                    <a:pt x="203" y="10416"/>
                    <a:pt x="39" y="9428"/>
                  </a:cubicBezTo>
                  <a:cubicBezTo>
                    <a:pt x="-148" y="8302"/>
                    <a:pt x="381" y="6953"/>
                    <a:pt x="735" y="6285"/>
                  </a:cubicBezTo>
                  <a:cubicBezTo>
                    <a:pt x="1358" y="5115"/>
                    <a:pt x="2128" y="4889"/>
                    <a:pt x="2825" y="4190"/>
                  </a:cubicBezTo>
                  <a:cubicBezTo>
                    <a:pt x="5212" y="1796"/>
                    <a:pt x="2249" y="4623"/>
                    <a:pt x="5610" y="2095"/>
                  </a:cubicBezTo>
                  <a:cubicBezTo>
                    <a:pt x="5966" y="1827"/>
                    <a:pt x="6302" y="1351"/>
                    <a:pt x="6654" y="1048"/>
                  </a:cubicBezTo>
                  <a:cubicBezTo>
                    <a:pt x="7115" y="652"/>
                    <a:pt x="7583" y="349"/>
                    <a:pt x="8047" y="0"/>
                  </a:cubicBezTo>
                  <a:cubicBezTo>
                    <a:pt x="9266" y="333"/>
                    <a:pt x="12575" y="351"/>
                    <a:pt x="13966" y="3143"/>
                  </a:cubicBezTo>
                  <a:cubicBezTo>
                    <a:pt x="14663" y="4540"/>
                    <a:pt x="15463" y="5552"/>
                    <a:pt x="16055" y="7333"/>
                  </a:cubicBezTo>
                  <a:cubicBezTo>
                    <a:pt x="16825" y="9650"/>
                    <a:pt x="17175" y="11112"/>
                    <a:pt x="18144" y="12571"/>
                  </a:cubicBezTo>
                  <a:cubicBezTo>
                    <a:pt x="18473" y="13065"/>
                    <a:pt x="18841" y="13269"/>
                    <a:pt x="19189" y="13618"/>
                  </a:cubicBezTo>
                  <a:cubicBezTo>
                    <a:pt x="19421" y="15015"/>
                    <a:pt x="19628" y="16453"/>
                    <a:pt x="19885" y="17809"/>
                  </a:cubicBezTo>
                  <a:cubicBezTo>
                    <a:pt x="20093" y="18902"/>
                    <a:pt x="20426" y="19782"/>
                    <a:pt x="20582" y="20951"/>
                  </a:cubicBezTo>
                  <a:cubicBezTo>
                    <a:pt x="20668" y="21600"/>
                    <a:pt x="21452" y="21301"/>
                    <a:pt x="20930" y="20951"/>
                  </a:cubicBezTo>
                  <a:close/>
                </a:path>
              </a:pathLst>
            </a:custGeom>
            <a:grpFill/>
            <a:ln w="9525" cap="flat">
              <a:solidFill>
                <a:srgbClr val="000000"/>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defRPr>
                  <a:solidFill>
                    <a:srgbClr val="FFFFFF"/>
                  </a:solidFill>
                </a:defRPr>
              </a:pPr>
              <a:endParaRPr/>
            </a:p>
          </p:txBody>
        </p:sp>
        <p:sp>
          <p:nvSpPr>
            <p:cNvPr id="169" name="Shape"/>
            <p:cNvSpPr/>
            <p:nvPr/>
          </p:nvSpPr>
          <p:spPr>
            <a:xfrm>
              <a:off x="337585" y="1228334"/>
              <a:ext cx="144418" cy="306560"/>
            </a:xfrm>
            <a:custGeom>
              <a:avLst/>
              <a:gdLst/>
              <a:ahLst/>
              <a:cxnLst>
                <a:cxn ang="0">
                  <a:pos x="wd2" y="hd2"/>
                </a:cxn>
                <a:cxn ang="5400000">
                  <a:pos x="wd2" y="hd2"/>
                </a:cxn>
                <a:cxn ang="10800000">
                  <a:pos x="wd2" y="hd2"/>
                </a:cxn>
                <a:cxn ang="16200000">
                  <a:pos x="wd2" y="hd2"/>
                </a:cxn>
              </a:cxnLst>
              <a:rect l="0" t="0" r="r" b="b"/>
              <a:pathLst>
                <a:path w="21108" h="21334" extrusionOk="0">
                  <a:moveTo>
                    <a:pt x="20930" y="20951"/>
                  </a:moveTo>
                  <a:cubicBezTo>
                    <a:pt x="20407" y="20602"/>
                    <a:pt x="18289" y="20263"/>
                    <a:pt x="17448" y="18856"/>
                  </a:cubicBezTo>
                  <a:cubicBezTo>
                    <a:pt x="17118" y="18305"/>
                    <a:pt x="14199" y="12106"/>
                    <a:pt x="13618" y="11523"/>
                  </a:cubicBezTo>
                  <a:cubicBezTo>
                    <a:pt x="11686" y="9586"/>
                    <a:pt x="12938" y="10613"/>
                    <a:pt x="9788" y="9428"/>
                  </a:cubicBezTo>
                  <a:cubicBezTo>
                    <a:pt x="8964" y="8601"/>
                    <a:pt x="7843" y="7333"/>
                    <a:pt x="7003" y="7333"/>
                  </a:cubicBezTo>
                  <a:cubicBezTo>
                    <a:pt x="5026" y="7333"/>
                    <a:pt x="3057" y="8031"/>
                    <a:pt x="1084" y="8381"/>
                  </a:cubicBezTo>
                  <a:cubicBezTo>
                    <a:pt x="735" y="8730"/>
                    <a:pt x="203" y="10416"/>
                    <a:pt x="39" y="9428"/>
                  </a:cubicBezTo>
                  <a:cubicBezTo>
                    <a:pt x="-148" y="8302"/>
                    <a:pt x="381" y="6953"/>
                    <a:pt x="735" y="6285"/>
                  </a:cubicBezTo>
                  <a:cubicBezTo>
                    <a:pt x="1358" y="5115"/>
                    <a:pt x="2128" y="4889"/>
                    <a:pt x="2825" y="4190"/>
                  </a:cubicBezTo>
                  <a:cubicBezTo>
                    <a:pt x="5212" y="1796"/>
                    <a:pt x="2249" y="4623"/>
                    <a:pt x="5610" y="2095"/>
                  </a:cubicBezTo>
                  <a:cubicBezTo>
                    <a:pt x="5966" y="1827"/>
                    <a:pt x="6302" y="1351"/>
                    <a:pt x="6654" y="1048"/>
                  </a:cubicBezTo>
                  <a:cubicBezTo>
                    <a:pt x="7115" y="652"/>
                    <a:pt x="7583" y="349"/>
                    <a:pt x="8047" y="0"/>
                  </a:cubicBezTo>
                  <a:cubicBezTo>
                    <a:pt x="9266" y="333"/>
                    <a:pt x="12575" y="351"/>
                    <a:pt x="13966" y="3143"/>
                  </a:cubicBezTo>
                  <a:cubicBezTo>
                    <a:pt x="14663" y="4540"/>
                    <a:pt x="15463" y="5552"/>
                    <a:pt x="16055" y="7333"/>
                  </a:cubicBezTo>
                  <a:cubicBezTo>
                    <a:pt x="16825" y="9650"/>
                    <a:pt x="17175" y="11112"/>
                    <a:pt x="18144" y="12571"/>
                  </a:cubicBezTo>
                  <a:cubicBezTo>
                    <a:pt x="18473" y="13065"/>
                    <a:pt x="18841" y="13269"/>
                    <a:pt x="19189" y="13618"/>
                  </a:cubicBezTo>
                  <a:cubicBezTo>
                    <a:pt x="19421" y="15015"/>
                    <a:pt x="19628" y="16453"/>
                    <a:pt x="19885" y="17809"/>
                  </a:cubicBezTo>
                  <a:cubicBezTo>
                    <a:pt x="20093" y="18902"/>
                    <a:pt x="20426" y="19782"/>
                    <a:pt x="20582" y="20951"/>
                  </a:cubicBezTo>
                  <a:cubicBezTo>
                    <a:pt x="20668" y="21600"/>
                    <a:pt x="21452" y="21301"/>
                    <a:pt x="20930" y="20951"/>
                  </a:cubicBezTo>
                  <a:close/>
                </a:path>
              </a:pathLst>
            </a:custGeom>
            <a:grpFill/>
            <a:ln w="9525" cap="flat">
              <a:solidFill>
                <a:srgbClr val="000000"/>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defRPr>
                  <a:solidFill>
                    <a:srgbClr val="FFFFFF"/>
                  </a:solidFill>
                </a:defRPr>
              </a:pPr>
              <a:endParaRPr/>
            </a:p>
          </p:txBody>
        </p:sp>
        <p:sp>
          <p:nvSpPr>
            <p:cNvPr id="170" name="Shape"/>
            <p:cNvSpPr/>
            <p:nvPr/>
          </p:nvSpPr>
          <p:spPr>
            <a:xfrm flipH="1">
              <a:off x="325264" y="468879"/>
              <a:ext cx="88758" cy="135310"/>
            </a:xfrm>
            <a:custGeom>
              <a:avLst/>
              <a:gdLst/>
              <a:ahLst/>
              <a:cxnLst>
                <a:cxn ang="0">
                  <a:pos x="wd2" y="hd2"/>
                </a:cxn>
                <a:cxn ang="5400000">
                  <a:pos x="wd2" y="hd2"/>
                </a:cxn>
                <a:cxn ang="10800000">
                  <a:pos x="wd2" y="hd2"/>
                </a:cxn>
                <a:cxn ang="16200000">
                  <a:pos x="wd2" y="hd2"/>
                </a:cxn>
              </a:cxnLst>
              <a:rect l="0" t="0" r="r" b="b"/>
              <a:pathLst>
                <a:path w="21108" h="21334" extrusionOk="0">
                  <a:moveTo>
                    <a:pt x="20930" y="20951"/>
                  </a:moveTo>
                  <a:cubicBezTo>
                    <a:pt x="20407" y="20602"/>
                    <a:pt x="18289" y="20263"/>
                    <a:pt x="17448" y="18856"/>
                  </a:cubicBezTo>
                  <a:cubicBezTo>
                    <a:pt x="17118" y="18305"/>
                    <a:pt x="14199" y="12106"/>
                    <a:pt x="13618" y="11523"/>
                  </a:cubicBezTo>
                  <a:cubicBezTo>
                    <a:pt x="11686" y="9586"/>
                    <a:pt x="12938" y="10613"/>
                    <a:pt x="9788" y="9428"/>
                  </a:cubicBezTo>
                  <a:cubicBezTo>
                    <a:pt x="8964" y="8601"/>
                    <a:pt x="7843" y="7333"/>
                    <a:pt x="7003" y="7333"/>
                  </a:cubicBezTo>
                  <a:cubicBezTo>
                    <a:pt x="5026" y="7333"/>
                    <a:pt x="3057" y="8031"/>
                    <a:pt x="1084" y="8381"/>
                  </a:cubicBezTo>
                  <a:cubicBezTo>
                    <a:pt x="735" y="8730"/>
                    <a:pt x="203" y="10416"/>
                    <a:pt x="39" y="9428"/>
                  </a:cubicBezTo>
                  <a:cubicBezTo>
                    <a:pt x="-148" y="8302"/>
                    <a:pt x="381" y="6953"/>
                    <a:pt x="735" y="6285"/>
                  </a:cubicBezTo>
                  <a:cubicBezTo>
                    <a:pt x="1358" y="5115"/>
                    <a:pt x="2128" y="4889"/>
                    <a:pt x="2825" y="4190"/>
                  </a:cubicBezTo>
                  <a:cubicBezTo>
                    <a:pt x="5212" y="1796"/>
                    <a:pt x="2249" y="4623"/>
                    <a:pt x="5610" y="2095"/>
                  </a:cubicBezTo>
                  <a:cubicBezTo>
                    <a:pt x="5966" y="1827"/>
                    <a:pt x="6302" y="1351"/>
                    <a:pt x="6654" y="1048"/>
                  </a:cubicBezTo>
                  <a:cubicBezTo>
                    <a:pt x="7115" y="652"/>
                    <a:pt x="7583" y="349"/>
                    <a:pt x="8047" y="0"/>
                  </a:cubicBezTo>
                  <a:cubicBezTo>
                    <a:pt x="9266" y="333"/>
                    <a:pt x="12575" y="351"/>
                    <a:pt x="13966" y="3143"/>
                  </a:cubicBezTo>
                  <a:cubicBezTo>
                    <a:pt x="14663" y="4540"/>
                    <a:pt x="15463" y="5552"/>
                    <a:pt x="16055" y="7333"/>
                  </a:cubicBezTo>
                  <a:cubicBezTo>
                    <a:pt x="16825" y="9650"/>
                    <a:pt x="17175" y="11112"/>
                    <a:pt x="18144" y="12571"/>
                  </a:cubicBezTo>
                  <a:cubicBezTo>
                    <a:pt x="18473" y="13065"/>
                    <a:pt x="18841" y="13269"/>
                    <a:pt x="19189" y="13618"/>
                  </a:cubicBezTo>
                  <a:cubicBezTo>
                    <a:pt x="19421" y="15015"/>
                    <a:pt x="19628" y="16453"/>
                    <a:pt x="19885" y="17809"/>
                  </a:cubicBezTo>
                  <a:cubicBezTo>
                    <a:pt x="20093" y="18902"/>
                    <a:pt x="20426" y="19782"/>
                    <a:pt x="20582" y="20951"/>
                  </a:cubicBezTo>
                  <a:cubicBezTo>
                    <a:pt x="20668" y="21600"/>
                    <a:pt x="21452" y="21301"/>
                    <a:pt x="20930" y="20951"/>
                  </a:cubicBezTo>
                  <a:close/>
                </a:path>
              </a:pathLst>
            </a:custGeom>
            <a:grpFill/>
            <a:ln w="9525" cap="flat">
              <a:solidFill>
                <a:srgbClr val="000000"/>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defRPr>
                  <a:solidFill>
                    <a:srgbClr val="FFFFFF"/>
                  </a:solidFill>
                </a:defRPr>
              </a:pPr>
              <a:endParaRPr/>
            </a:p>
          </p:txBody>
        </p:sp>
        <p:sp>
          <p:nvSpPr>
            <p:cNvPr id="171" name="Shape"/>
            <p:cNvSpPr/>
            <p:nvPr/>
          </p:nvSpPr>
          <p:spPr>
            <a:xfrm>
              <a:off x="378659" y="726435"/>
              <a:ext cx="93812" cy="163064"/>
            </a:xfrm>
            <a:custGeom>
              <a:avLst/>
              <a:gdLst/>
              <a:ahLst/>
              <a:cxnLst>
                <a:cxn ang="0">
                  <a:pos x="wd2" y="hd2"/>
                </a:cxn>
                <a:cxn ang="5400000">
                  <a:pos x="wd2" y="hd2"/>
                </a:cxn>
                <a:cxn ang="10800000">
                  <a:pos x="wd2" y="hd2"/>
                </a:cxn>
                <a:cxn ang="16200000">
                  <a:pos x="wd2" y="hd2"/>
                </a:cxn>
              </a:cxnLst>
              <a:rect l="0" t="0" r="r" b="b"/>
              <a:pathLst>
                <a:path w="21108" h="21334" extrusionOk="0">
                  <a:moveTo>
                    <a:pt x="20930" y="20951"/>
                  </a:moveTo>
                  <a:cubicBezTo>
                    <a:pt x="20407" y="20602"/>
                    <a:pt x="18289" y="20263"/>
                    <a:pt x="17448" y="18856"/>
                  </a:cubicBezTo>
                  <a:cubicBezTo>
                    <a:pt x="17118" y="18305"/>
                    <a:pt x="14199" y="12106"/>
                    <a:pt x="13618" y="11523"/>
                  </a:cubicBezTo>
                  <a:cubicBezTo>
                    <a:pt x="11686" y="9586"/>
                    <a:pt x="12938" y="10613"/>
                    <a:pt x="9788" y="9428"/>
                  </a:cubicBezTo>
                  <a:cubicBezTo>
                    <a:pt x="8964" y="8601"/>
                    <a:pt x="7843" y="7333"/>
                    <a:pt x="7003" y="7333"/>
                  </a:cubicBezTo>
                  <a:cubicBezTo>
                    <a:pt x="5026" y="7333"/>
                    <a:pt x="3057" y="8031"/>
                    <a:pt x="1084" y="8381"/>
                  </a:cubicBezTo>
                  <a:cubicBezTo>
                    <a:pt x="735" y="8730"/>
                    <a:pt x="203" y="10416"/>
                    <a:pt x="39" y="9428"/>
                  </a:cubicBezTo>
                  <a:cubicBezTo>
                    <a:pt x="-148" y="8302"/>
                    <a:pt x="381" y="6953"/>
                    <a:pt x="735" y="6285"/>
                  </a:cubicBezTo>
                  <a:cubicBezTo>
                    <a:pt x="1358" y="5115"/>
                    <a:pt x="2128" y="4889"/>
                    <a:pt x="2825" y="4190"/>
                  </a:cubicBezTo>
                  <a:cubicBezTo>
                    <a:pt x="5212" y="1796"/>
                    <a:pt x="2249" y="4623"/>
                    <a:pt x="5610" y="2095"/>
                  </a:cubicBezTo>
                  <a:cubicBezTo>
                    <a:pt x="5966" y="1827"/>
                    <a:pt x="6302" y="1351"/>
                    <a:pt x="6654" y="1048"/>
                  </a:cubicBezTo>
                  <a:cubicBezTo>
                    <a:pt x="7115" y="652"/>
                    <a:pt x="7583" y="349"/>
                    <a:pt x="8047" y="0"/>
                  </a:cubicBezTo>
                  <a:cubicBezTo>
                    <a:pt x="9266" y="333"/>
                    <a:pt x="12575" y="351"/>
                    <a:pt x="13966" y="3143"/>
                  </a:cubicBezTo>
                  <a:cubicBezTo>
                    <a:pt x="14663" y="4540"/>
                    <a:pt x="15463" y="5552"/>
                    <a:pt x="16055" y="7333"/>
                  </a:cubicBezTo>
                  <a:cubicBezTo>
                    <a:pt x="16825" y="9650"/>
                    <a:pt x="17175" y="11112"/>
                    <a:pt x="18144" y="12571"/>
                  </a:cubicBezTo>
                  <a:cubicBezTo>
                    <a:pt x="18473" y="13065"/>
                    <a:pt x="18841" y="13269"/>
                    <a:pt x="19189" y="13618"/>
                  </a:cubicBezTo>
                  <a:cubicBezTo>
                    <a:pt x="19421" y="15015"/>
                    <a:pt x="19628" y="16453"/>
                    <a:pt x="19885" y="17809"/>
                  </a:cubicBezTo>
                  <a:cubicBezTo>
                    <a:pt x="20093" y="18902"/>
                    <a:pt x="20426" y="19782"/>
                    <a:pt x="20582" y="20951"/>
                  </a:cubicBezTo>
                  <a:cubicBezTo>
                    <a:pt x="20668" y="21600"/>
                    <a:pt x="21452" y="21301"/>
                    <a:pt x="20930" y="20951"/>
                  </a:cubicBezTo>
                  <a:close/>
                </a:path>
              </a:pathLst>
            </a:custGeom>
            <a:grpFill/>
            <a:ln w="9525" cap="flat">
              <a:solidFill>
                <a:srgbClr val="000000"/>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defRPr>
                  <a:solidFill>
                    <a:srgbClr val="FFFFFF"/>
                  </a:solidFill>
                </a:defRPr>
              </a:pPr>
              <a:endParaRPr/>
            </a:p>
          </p:txBody>
        </p:sp>
        <p:sp>
          <p:nvSpPr>
            <p:cNvPr id="172" name="Shape"/>
            <p:cNvSpPr/>
            <p:nvPr/>
          </p:nvSpPr>
          <p:spPr>
            <a:xfrm rot="2208999" flipH="1">
              <a:off x="437477" y="449546"/>
              <a:ext cx="125236" cy="104844"/>
            </a:xfrm>
            <a:custGeom>
              <a:avLst/>
              <a:gdLst/>
              <a:ahLst/>
              <a:cxnLst>
                <a:cxn ang="0">
                  <a:pos x="wd2" y="hd2"/>
                </a:cxn>
                <a:cxn ang="5400000">
                  <a:pos x="wd2" y="hd2"/>
                </a:cxn>
                <a:cxn ang="10800000">
                  <a:pos x="wd2" y="hd2"/>
                </a:cxn>
                <a:cxn ang="16200000">
                  <a:pos x="wd2" y="hd2"/>
                </a:cxn>
              </a:cxnLst>
              <a:rect l="0" t="0" r="r" b="b"/>
              <a:pathLst>
                <a:path w="21108" h="21334" extrusionOk="0">
                  <a:moveTo>
                    <a:pt x="20930" y="20951"/>
                  </a:moveTo>
                  <a:cubicBezTo>
                    <a:pt x="20407" y="20602"/>
                    <a:pt x="18289" y="20263"/>
                    <a:pt x="17448" y="18856"/>
                  </a:cubicBezTo>
                  <a:cubicBezTo>
                    <a:pt x="17118" y="18305"/>
                    <a:pt x="14199" y="12106"/>
                    <a:pt x="13618" y="11523"/>
                  </a:cubicBezTo>
                  <a:cubicBezTo>
                    <a:pt x="11686" y="9586"/>
                    <a:pt x="12938" y="10613"/>
                    <a:pt x="9788" y="9428"/>
                  </a:cubicBezTo>
                  <a:cubicBezTo>
                    <a:pt x="8964" y="8601"/>
                    <a:pt x="7843" y="7333"/>
                    <a:pt x="7003" y="7333"/>
                  </a:cubicBezTo>
                  <a:cubicBezTo>
                    <a:pt x="5026" y="7333"/>
                    <a:pt x="3057" y="8031"/>
                    <a:pt x="1084" y="8381"/>
                  </a:cubicBezTo>
                  <a:cubicBezTo>
                    <a:pt x="735" y="8730"/>
                    <a:pt x="203" y="10416"/>
                    <a:pt x="39" y="9428"/>
                  </a:cubicBezTo>
                  <a:cubicBezTo>
                    <a:pt x="-148" y="8302"/>
                    <a:pt x="381" y="6953"/>
                    <a:pt x="735" y="6285"/>
                  </a:cubicBezTo>
                  <a:cubicBezTo>
                    <a:pt x="1358" y="5115"/>
                    <a:pt x="2128" y="4889"/>
                    <a:pt x="2825" y="4190"/>
                  </a:cubicBezTo>
                  <a:cubicBezTo>
                    <a:pt x="5212" y="1796"/>
                    <a:pt x="2249" y="4623"/>
                    <a:pt x="5610" y="2095"/>
                  </a:cubicBezTo>
                  <a:cubicBezTo>
                    <a:pt x="5966" y="1827"/>
                    <a:pt x="6302" y="1351"/>
                    <a:pt x="6654" y="1048"/>
                  </a:cubicBezTo>
                  <a:cubicBezTo>
                    <a:pt x="7115" y="652"/>
                    <a:pt x="7583" y="349"/>
                    <a:pt x="8047" y="0"/>
                  </a:cubicBezTo>
                  <a:cubicBezTo>
                    <a:pt x="9266" y="333"/>
                    <a:pt x="12575" y="351"/>
                    <a:pt x="13966" y="3143"/>
                  </a:cubicBezTo>
                  <a:cubicBezTo>
                    <a:pt x="14663" y="4540"/>
                    <a:pt x="15463" y="5552"/>
                    <a:pt x="16055" y="7333"/>
                  </a:cubicBezTo>
                  <a:cubicBezTo>
                    <a:pt x="16825" y="9650"/>
                    <a:pt x="17175" y="11112"/>
                    <a:pt x="18144" y="12571"/>
                  </a:cubicBezTo>
                  <a:cubicBezTo>
                    <a:pt x="18473" y="13065"/>
                    <a:pt x="18841" y="13269"/>
                    <a:pt x="19189" y="13618"/>
                  </a:cubicBezTo>
                  <a:cubicBezTo>
                    <a:pt x="19421" y="15015"/>
                    <a:pt x="19628" y="16453"/>
                    <a:pt x="19885" y="17809"/>
                  </a:cubicBezTo>
                  <a:cubicBezTo>
                    <a:pt x="20093" y="18902"/>
                    <a:pt x="20426" y="19783"/>
                    <a:pt x="20582" y="20951"/>
                  </a:cubicBezTo>
                  <a:cubicBezTo>
                    <a:pt x="20668" y="21600"/>
                    <a:pt x="21452" y="21301"/>
                    <a:pt x="20930" y="20951"/>
                  </a:cubicBezTo>
                  <a:close/>
                </a:path>
              </a:pathLst>
            </a:custGeom>
            <a:grpFill/>
            <a:ln w="9525" cap="flat">
              <a:solidFill>
                <a:srgbClr val="000000"/>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defRPr>
                  <a:solidFill>
                    <a:srgbClr val="FFFFFF"/>
                  </a:solidFill>
                </a:defRPr>
              </a:pPr>
              <a:endParaRPr/>
            </a:p>
          </p:txBody>
        </p:sp>
        <p:sp>
          <p:nvSpPr>
            <p:cNvPr id="173" name="Shape"/>
            <p:cNvSpPr/>
            <p:nvPr/>
          </p:nvSpPr>
          <p:spPr>
            <a:xfrm flipH="1">
              <a:off x="427649" y="534920"/>
              <a:ext cx="174591" cy="78272"/>
            </a:xfrm>
            <a:custGeom>
              <a:avLst/>
              <a:gdLst/>
              <a:ahLst/>
              <a:cxnLst>
                <a:cxn ang="0">
                  <a:pos x="wd2" y="hd2"/>
                </a:cxn>
                <a:cxn ang="5400000">
                  <a:pos x="wd2" y="hd2"/>
                </a:cxn>
                <a:cxn ang="10800000">
                  <a:pos x="wd2" y="hd2"/>
                </a:cxn>
                <a:cxn ang="16200000">
                  <a:pos x="wd2" y="hd2"/>
                </a:cxn>
              </a:cxnLst>
              <a:rect l="0" t="0" r="r" b="b"/>
              <a:pathLst>
                <a:path w="21108" h="21334" extrusionOk="0">
                  <a:moveTo>
                    <a:pt x="20930" y="20951"/>
                  </a:moveTo>
                  <a:cubicBezTo>
                    <a:pt x="20407" y="20602"/>
                    <a:pt x="18289" y="20263"/>
                    <a:pt x="17448" y="18856"/>
                  </a:cubicBezTo>
                  <a:cubicBezTo>
                    <a:pt x="17118" y="18305"/>
                    <a:pt x="14199" y="12106"/>
                    <a:pt x="13618" y="11523"/>
                  </a:cubicBezTo>
                  <a:cubicBezTo>
                    <a:pt x="11686" y="9586"/>
                    <a:pt x="12938" y="10613"/>
                    <a:pt x="9788" y="9428"/>
                  </a:cubicBezTo>
                  <a:cubicBezTo>
                    <a:pt x="8964" y="8601"/>
                    <a:pt x="7843" y="7333"/>
                    <a:pt x="7003" y="7333"/>
                  </a:cubicBezTo>
                  <a:cubicBezTo>
                    <a:pt x="5026" y="7333"/>
                    <a:pt x="3057" y="8031"/>
                    <a:pt x="1084" y="8381"/>
                  </a:cubicBezTo>
                  <a:cubicBezTo>
                    <a:pt x="735" y="8730"/>
                    <a:pt x="203" y="10416"/>
                    <a:pt x="39" y="9428"/>
                  </a:cubicBezTo>
                  <a:cubicBezTo>
                    <a:pt x="-148" y="8302"/>
                    <a:pt x="381" y="6953"/>
                    <a:pt x="735" y="6285"/>
                  </a:cubicBezTo>
                  <a:cubicBezTo>
                    <a:pt x="1358" y="5115"/>
                    <a:pt x="2128" y="4889"/>
                    <a:pt x="2825" y="4190"/>
                  </a:cubicBezTo>
                  <a:cubicBezTo>
                    <a:pt x="5212" y="1796"/>
                    <a:pt x="2249" y="4623"/>
                    <a:pt x="5610" y="2095"/>
                  </a:cubicBezTo>
                  <a:cubicBezTo>
                    <a:pt x="5966" y="1827"/>
                    <a:pt x="6302" y="1351"/>
                    <a:pt x="6654" y="1048"/>
                  </a:cubicBezTo>
                  <a:cubicBezTo>
                    <a:pt x="7115" y="652"/>
                    <a:pt x="7583" y="349"/>
                    <a:pt x="8047" y="0"/>
                  </a:cubicBezTo>
                  <a:cubicBezTo>
                    <a:pt x="9266" y="333"/>
                    <a:pt x="12575" y="351"/>
                    <a:pt x="13966" y="3143"/>
                  </a:cubicBezTo>
                  <a:cubicBezTo>
                    <a:pt x="14663" y="4540"/>
                    <a:pt x="15463" y="5552"/>
                    <a:pt x="16055" y="7333"/>
                  </a:cubicBezTo>
                  <a:cubicBezTo>
                    <a:pt x="16825" y="9650"/>
                    <a:pt x="17175" y="11112"/>
                    <a:pt x="18144" y="12571"/>
                  </a:cubicBezTo>
                  <a:cubicBezTo>
                    <a:pt x="18473" y="13065"/>
                    <a:pt x="18841" y="13269"/>
                    <a:pt x="19189" y="13618"/>
                  </a:cubicBezTo>
                  <a:cubicBezTo>
                    <a:pt x="19421" y="15015"/>
                    <a:pt x="19628" y="16453"/>
                    <a:pt x="19885" y="17809"/>
                  </a:cubicBezTo>
                  <a:cubicBezTo>
                    <a:pt x="20093" y="18902"/>
                    <a:pt x="20426" y="19782"/>
                    <a:pt x="20582" y="20951"/>
                  </a:cubicBezTo>
                  <a:cubicBezTo>
                    <a:pt x="20668" y="21600"/>
                    <a:pt x="21452" y="21301"/>
                    <a:pt x="20930" y="20951"/>
                  </a:cubicBezTo>
                  <a:close/>
                </a:path>
              </a:pathLst>
            </a:custGeom>
            <a:grpFill/>
            <a:ln w="9525" cap="flat">
              <a:solidFill>
                <a:srgbClr val="000000"/>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defRPr>
                  <a:solidFill>
                    <a:srgbClr val="FFFFFF"/>
                  </a:solidFill>
                </a:defRPr>
              </a:pPr>
              <a:endParaRPr/>
            </a:p>
          </p:txBody>
        </p:sp>
      </p:grpSp>
      <p:grpSp>
        <p:nvGrpSpPr>
          <p:cNvPr id="200" name="Group"/>
          <p:cNvGrpSpPr/>
          <p:nvPr/>
        </p:nvGrpSpPr>
        <p:grpSpPr>
          <a:xfrm>
            <a:off x="7083796" y="3390816"/>
            <a:ext cx="602453" cy="1419959"/>
            <a:chOff x="0" y="0"/>
            <a:chExt cx="602452" cy="1419957"/>
          </a:xfrm>
          <a:solidFill>
            <a:srgbClr val="718B3B"/>
          </a:solidFill>
        </p:grpSpPr>
        <p:sp>
          <p:nvSpPr>
            <p:cNvPr id="175" name="Shape"/>
            <p:cNvSpPr/>
            <p:nvPr/>
          </p:nvSpPr>
          <p:spPr>
            <a:xfrm flipH="1">
              <a:off x="262423" y="887677"/>
              <a:ext cx="204456" cy="157239"/>
            </a:xfrm>
            <a:custGeom>
              <a:avLst/>
              <a:gdLst/>
              <a:ahLst/>
              <a:cxnLst>
                <a:cxn ang="0">
                  <a:pos x="wd2" y="hd2"/>
                </a:cxn>
                <a:cxn ang="5400000">
                  <a:pos x="wd2" y="hd2"/>
                </a:cxn>
                <a:cxn ang="10800000">
                  <a:pos x="wd2" y="hd2"/>
                </a:cxn>
                <a:cxn ang="16200000">
                  <a:pos x="wd2" y="hd2"/>
                </a:cxn>
              </a:cxnLst>
              <a:rect l="0" t="0" r="r" b="b"/>
              <a:pathLst>
                <a:path w="21108" h="21334" extrusionOk="0">
                  <a:moveTo>
                    <a:pt x="20930" y="20951"/>
                  </a:moveTo>
                  <a:cubicBezTo>
                    <a:pt x="20407" y="20602"/>
                    <a:pt x="18289" y="20263"/>
                    <a:pt x="17448" y="18856"/>
                  </a:cubicBezTo>
                  <a:cubicBezTo>
                    <a:pt x="17118" y="18305"/>
                    <a:pt x="14199" y="12106"/>
                    <a:pt x="13618" y="11523"/>
                  </a:cubicBezTo>
                  <a:cubicBezTo>
                    <a:pt x="11686" y="9586"/>
                    <a:pt x="12938" y="10613"/>
                    <a:pt x="9788" y="9428"/>
                  </a:cubicBezTo>
                  <a:cubicBezTo>
                    <a:pt x="8964" y="8601"/>
                    <a:pt x="7843" y="7333"/>
                    <a:pt x="7003" y="7333"/>
                  </a:cubicBezTo>
                  <a:cubicBezTo>
                    <a:pt x="5026" y="7333"/>
                    <a:pt x="3057" y="8031"/>
                    <a:pt x="1084" y="8381"/>
                  </a:cubicBezTo>
                  <a:cubicBezTo>
                    <a:pt x="735" y="8730"/>
                    <a:pt x="203" y="10416"/>
                    <a:pt x="39" y="9428"/>
                  </a:cubicBezTo>
                  <a:cubicBezTo>
                    <a:pt x="-148" y="8302"/>
                    <a:pt x="381" y="6953"/>
                    <a:pt x="735" y="6285"/>
                  </a:cubicBezTo>
                  <a:cubicBezTo>
                    <a:pt x="1358" y="5115"/>
                    <a:pt x="2128" y="4889"/>
                    <a:pt x="2825" y="4190"/>
                  </a:cubicBezTo>
                  <a:cubicBezTo>
                    <a:pt x="5212" y="1796"/>
                    <a:pt x="2249" y="4623"/>
                    <a:pt x="5610" y="2095"/>
                  </a:cubicBezTo>
                  <a:cubicBezTo>
                    <a:pt x="5966" y="1827"/>
                    <a:pt x="6302" y="1351"/>
                    <a:pt x="6654" y="1048"/>
                  </a:cubicBezTo>
                  <a:cubicBezTo>
                    <a:pt x="7115" y="652"/>
                    <a:pt x="7583" y="349"/>
                    <a:pt x="8047" y="0"/>
                  </a:cubicBezTo>
                  <a:cubicBezTo>
                    <a:pt x="9266" y="333"/>
                    <a:pt x="12575" y="351"/>
                    <a:pt x="13966" y="3143"/>
                  </a:cubicBezTo>
                  <a:cubicBezTo>
                    <a:pt x="14663" y="4540"/>
                    <a:pt x="15463" y="5552"/>
                    <a:pt x="16055" y="7333"/>
                  </a:cubicBezTo>
                  <a:cubicBezTo>
                    <a:pt x="16825" y="9650"/>
                    <a:pt x="17175" y="11112"/>
                    <a:pt x="18144" y="12571"/>
                  </a:cubicBezTo>
                  <a:cubicBezTo>
                    <a:pt x="18473" y="13065"/>
                    <a:pt x="18841" y="13269"/>
                    <a:pt x="19189" y="13618"/>
                  </a:cubicBezTo>
                  <a:cubicBezTo>
                    <a:pt x="19421" y="15015"/>
                    <a:pt x="19628" y="16453"/>
                    <a:pt x="19885" y="17809"/>
                  </a:cubicBezTo>
                  <a:cubicBezTo>
                    <a:pt x="20093" y="18902"/>
                    <a:pt x="20426" y="19782"/>
                    <a:pt x="20582" y="20951"/>
                  </a:cubicBezTo>
                  <a:cubicBezTo>
                    <a:pt x="20668" y="21600"/>
                    <a:pt x="21452" y="21301"/>
                    <a:pt x="20930" y="20951"/>
                  </a:cubicBezTo>
                  <a:close/>
                </a:path>
              </a:pathLst>
            </a:custGeom>
            <a:grpFill/>
            <a:ln w="9525" cap="flat">
              <a:solidFill>
                <a:srgbClr val="000000"/>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defRPr>
                  <a:solidFill>
                    <a:srgbClr val="FFFFFF"/>
                  </a:solidFill>
                </a:defRPr>
              </a:pPr>
              <a:endParaRPr/>
            </a:p>
          </p:txBody>
        </p:sp>
        <p:sp>
          <p:nvSpPr>
            <p:cNvPr id="176" name="Shape"/>
            <p:cNvSpPr/>
            <p:nvPr/>
          </p:nvSpPr>
          <p:spPr>
            <a:xfrm>
              <a:off x="94070" y="755102"/>
              <a:ext cx="171625" cy="157238"/>
            </a:xfrm>
            <a:custGeom>
              <a:avLst/>
              <a:gdLst/>
              <a:ahLst/>
              <a:cxnLst>
                <a:cxn ang="0">
                  <a:pos x="wd2" y="hd2"/>
                </a:cxn>
                <a:cxn ang="5400000">
                  <a:pos x="wd2" y="hd2"/>
                </a:cxn>
                <a:cxn ang="10800000">
                  <a:pos x="wd2" y="hd2"/>
                </a:cxn>
                <a:cxn ang="16200000">
                  <a:pos x="wd2" y="hd2"/>
                </a:cxn>
              </a:cxnLst>
              <a:rect l="0" t="0" r="r" b="b"/>
              <a:pathLst>
                <a:path w="21108" h="21334" extrusionOk="0">
                  <a:moveTo>
                    <a:pt x="20930" y="20951"/>
                  </a:moveTo>
                  <a:cubicBezTo>
                    <a:pt x="20407" y="20602"/>
                    <a:pt x="18289" y="20263"/>
                    <a:pt x="17448" y="18856"/>
                  </a:cubicBezTo>
                  <a:cubicBezTo>
                    <a:pt x="17118" y="18305"/>
                    <a:pt x="14199" y="12106"/>
                    <a:pt x="13618" y="11523"/>
                  </a:cubicBezTo>
                  <a:cubicBezTo>
                    <a:pt x="11686" y="9586"/>
                    <a:pt x="12938" y="10613"/>
                    <a:pt x="9788" y="9428"/>
                  </a:cubicBezTo>
                  <a:cubicBezTo>
                    <a:pt x="8964" y="8601"/>
                    <a:pt x="7843" y="7333"/>
                    <a:pt x="7003" y="7333"/>
                  </a:cubicBezTo>
                  <a:cubicBezTo>
                    <a:pt x="5026" y="7333"/>
                    <a:pt x="3057" y="8031"/>
                    <a:pt x="1084" y="8381"/>
                  </a:cubicBezTo>
                  <a:cubicBezTo>
                    <a:pt x="735" y="8730"/>
                    <a:pt x="203" y="10416"/>
                    <a:pt x="39" y="9428"/>
                  </a:cubicBezTo>
                  <a:cubicBezTo>
                    <a:pt x="-148" y="8302"/>
                    <a:pt x="381" y="6953"/>
                    <a:pt x="735" y="6285"/>
                  </a:cubicBezTo>
                  <a:cubicBezTo>
                    <a:pt x="1358" y="5115"/>
                    <a:pt x="2128" y="4889"/>
                    <a:pt x="2825" y="4190"/>
                  </a:cubicBezTo>
                  <a:cubicBezTo>
                    <a:pt x="5212" y="1796"/>
                    <a:pt x="2249" y="4623"/>
                    <a:pt x="5610" y="2095"/>
                  </a:cubicBezTo>
                  <a:cubicBezTo>
                    <a:pt x="5966" y="1827"/>
                    <a:pt x="6302" y="1351"/>
                    <a:pt x="6654" y="1048"/>
                  </a:cubicBezTo>
                  <a:cubicBezTo>
                    <a:pt x="7115" y="652"/>
                    <a:pt x="7583" y="349"/>
                    <a:pt x="8047" y="0"/>
                  </a:cubicBezTo>
                  <a:cubicBezTo>
                    <a:pt x="9266" y="333"/>
                    <a:pt x="12575" y="351"/>
                    <a:pt x="13966" y="3143"/>
                  </a:cubicBezTo>
                  <a:cubicBezTo>
                    <a:pt x="14663" y="4540"/>
                    <a:pt x="15463" y="5552"/>
                    <a:pt x="16055" y="7333"/>
                  </a:cubicBezTo>
                  <a:cubicBezTo>
                    <a:pt x="16825" y="9650"/>
                    <a:pt x="17175" y="11112"/>
                    <a:pt x="18144" y="12571"/>
                  </a:cubicBezTo>
                  <a:cubicBezTo>
                    <a:pt x="18473" y="13065"/>
                    <a:pt x="18841" y="13269"/>
                    <a:pt x="19189" y="13618"/>
                  </a:cubicBezTo>
                  <a:cubicBezTo>
                    <a:pt x="19421" y="15015"/>
                    <a:pt x="19628" y="16453"/>
                    <a:pt x="19885" y="17809"/>
                  </a:cubicBezTo>
                  <a:cubicBezTo>
                    <a:pt x="20093" y="18902"/>
                    <a:pt x="20426" y="19782"/>
                    <a:pt x="20582" y="20951"/>
                  </a:cubicBezTo>
                  <a:cubicBezTo>
                    <a:pt x="20668" y="21600"/>
                    <a:pt x="21452" y="21301"/>
                    <a:pt x="20930" y="20951"/>
                  </a:cubicBezTo>
                  <a:close/>
                </a:path>
              </a:pathLst>
            </a:custGeom>
            <a:grpFill/>
            <a:ln w="9525" cap="flat">
              <a:solidFill>
                <a:srgbClr val="000000"/>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defRPr>
                  <a:solidFill>
                    <a:srgbClr val="FFFFFF"/>
                  </a:solidFill>
                </a:defRPr>
              </a:pPr>
              <a:endParaRPr/>
            </a:p>
          </p:txBody>
        </p:sp>
        <p:sp>
          <p:nvSpPr>
            <p:cNvPr id="177" name="Shape"/>
            <p:cNvSpPr/>
            <p:nvPr/>
          </p:nvSpPr>
          <p:spPr>
            <a:xfrm flipH="1">
              <a:off x="119396" y="34583"/>
              <a:ext cx="191420" cy="1385375"/>
            </a:xfrm>
            <a:custGeom>
              <a:avLst/>
              <a:gdLst/>
              <a:ahLst/>
              <a:cxnLst>
                <a:cxn ang="0">
                  <a:pos x="wd2" y="hd2"/>
                </a:cxn>
                <a:cxn ang="5400000">
                  <a:pos x="wd2" y="hd2"/>
                </a:cxn>
                <a:cxn ang="10800000">
                  <a:pos x="wd2" y="hd2"/>
                </a:cxn>
                <a:cxn ang="16200000">
                  <a:pos x="wd2" y="hd2"/>
                </a:cxn>
              </a:cxnLst>
              <a:rect l="0" t="0" r="r" b="b"/>
              <a:pathLst>
                <a:path w="20552" h="21061" extrusionOk="0">
                  <a:moveTo>
                    <a:pt x="758" y="20592"/>
                  </a:moveTo>
                  <a:cubicBezTo>
                    <a:pt x="1" y="19585"/>
                    <a:pt x="-672" y="14152"/>
                    <a:pt x="1263" y="13144"/>
                  </a:cubicBezTo>
                  <a:cubicBezTo>
                    <a:pt x="1907" y="12809"/>
                    <a:pt x="2396" y="12599"/>
                    <a:pt x="2777" y="12268"/>
                  </a:cubicBezTo>
                  <a:cubicBezTo>
                    <a:pt x="2978" y="12094"/>
                    <a:pt x="3094" y="11917"/>
                    <a:pt x="3282" y="11742"/>
                  </a:cubicBezTo>
                  <a:cubicBezTo>
                    <a:pt x="3599" y="11449"/>
                    <a:pt x="4292" y="10866"/>
                    <a:pt x="4292" y="10866"/>
                  </a:cubicBezTo>
                  <a:cubicBezTo>
                    <a:pt x="4460" y="10515"/>
                    <a:pt x="4560" y="10164"/>
                    <a:pt x="4797" y="9814"/>
                  </a:cubicBezTo>
                  <a:cubicBezTo>
                    <a:pt x="5088" y="9384"/>
                    <a:pt x="5878" y="9126"/>
                    <a:pt x="6311" y="8675"/>
                  </a:cubicBezTo>
                  <a:lnTo>
                    <a:pt x="7321" y="7624"/>
                  </a:lnTo>
                  <a:cubicBezTo>
                    <a:pt x="7489" y="6952"/>
                    <a:pt x="7539" y="6279"/>
                    <a:pt x="7826" y="5608"/>
                  </a:cubicBezTo>
                  <a:cubicBezTo>
                    <a:pt x="7975" y="5259"/>
                    <a:pt x="8604" y="5227"/>
                    <a:pt x="9340" y="4907"/>
                  </a:cubicBezTo>
                  <a:cubicBezTo>
                    <a:pt x="9735" y="4736"/>
                    <a:pt x="10013" y="4557"/>
                    <a:pt x="10350" y="4381"/>
                  </a:cubicBezTo>
                  <a:lnTo>
                    <a:pt x="11359" y="3856"/>
                  </a:lnTo>
                  <a:cubicBezTo>
                    <a:pt x="11527" y="3768"/>
                    <a:pt x="11569" y="3670"/>
                    <a:pt x="11864" y="3593"/>
                  </a:cubicBezTo>
                  <a:cubicBezTo>
                    <a:pt x="12970" y="3305"/>
                    <a:pt x="12856" y="3384"/>
                    <a:pt x="13378" y="3067"/>
                  </a:cubicBezTo>
                  <a:cubicBezTo>
                    <a:pt x="13569" y="2951"/>
                    <a:pt x="13747" y="2835"/>
                    <a:pt x="13883" y="2716"/>
                  </a:cubicBezTo>
                  <a:cubicBezTo>
                    <a:pt x="14362" y="2301"/>
                    <a:pt x="14273" y="2055"/>
                    <a:pt x="15398" y="1665"/>
                  </a:cubicBezTo>
                  <a:cubicBezTo>
                    <a:pt x="15734" y="1548"/>
                    <a:pt x="16143" y="1437"/>
                    <a:pt x="16407" y="1314"/>
                  </a:cubicBezTo>
                  <a:cubicBezTo>
                    <a:pt x="16651" y="1202"/>
                    <a:pt x="16721" y="1080"/>
                    <a:pt x="16912" y="964"/>
                  </a:cubicBezTo>
                  <a:cubicBezTo>
                    <a:pt x="17058" y="875"/>
                    <a:pt x="17271" y="790"/>
                    <a:pt x="17417" y="701"/>
                  </a:cubicBezTo>
                  <a:cubicBezTo>
                    <a:pt x="17422" y="698"/>
                    <a:pt x="18184" y="130"/>
                    <a:pt x="18426" y="88"/>
                  </a:cubicBezTo>
                  <a:cubicBezTo>
                    <a:pt x="18803" y="22"/>
                    <a:pt x="19436" y="29"/>
                    <a:pt x="19941" y="0"/>
                  </a:cubicBezTo>
                  <a:cubicBezTo>
                    <a:pt x="20564" y="325"/>
                    <a:pt x="20928" y="377"/>
                    <a:pt x="19941" y="789"/>
                  </a:cubicBezTo>
                  <a:cubicBezTo>
                    <a:pt x="19474" y="983"/>
                    <a:pt x="18305" y="1115"/>
                    <a:pt x="17922" y="1314"/>
                  </a:cubicBezTo>
                  <a:cubicBezTo>
                    <a:pt x="15317" y="2671"/>
                    <a:pt x="18302" y="1270"/>
                    <a:pt x="15902" y="2103"/>
                  </a:cubicBezTo>
                  <a:cubicBezTo>
                    <a:pt x="13812" y="2829"/>
                    <a:pt x="17281" y="1875"/>
                    <a:pt x="14388" y="2629"/>
                  </a:cubicBezTo>
                  <a:cubicBezTo>
                    <a:pt x="14220" y="2775"/>
                    <a:pt x="14024" y="2920"/>
                    <a:pt x="13883" y="3067"/>
                  </a:cubicBezTo>
                  <a:cubicBezTo>
                    <a:pt x="13688" y="3271"/>
                    <a:pt x="13612" y="3478"/>
                    <a:pt x="13378" y="3680"/>
                  </a:cubicBezTo>
                  <a:cubicBezTo>
                    <a:pt x="13274" y="3771"/>
                    <a:pt x="13020" y="3854"/>
                    <a:pt x="12874" y="3943"/>
                  </a:cubicBezTo>
                  <a:cubicBezTo>
                    <a:pt x="12683" y="4059"/>
                    <a:pt x="12493" y="4175"/>
                    <a:pt x="12369" y="4294"/>
                  </a:cubicBezTo>
                  <a:cubicBezTo>
                    <a:pt x="11355" y="5261"/>
                    <a:pt x="12371" y="4584"/>
                    <a:pt x="11359" y="5696"/>
                  </a:cubicBezTo>
                  <a:cubicBezTo>
                    <a:pt x="10868" y="6236"/>
                    <a:pt x="10501" y="6467"/>
                    <a:pt x="9845" y="6923"/>
                  </a:cubicBezTo>
                  <a:cubicBezTo>
                    <a:pt x="9582" y="7516"/>
                    <a:pt x="9333" y="8245"/>
                    <a:pt x="8835" y="8850"/>
                  </a:cubicBezTo>
                  <a:cubicBezTo>
                    <a:pt x="8714" y="8998"/>
                    <a:pt x="8471" y="9142"/>
                    <a:pt x="8330" y="9288"/>
                  </a:cubicBezTo>
                  <a:cubicBezTo>
                    <a:pt x="7628" y="10020"/>
                    <a:pt x="8114" y="9720"/>
                    <a:pt x="7321" y="10340"/>
                  </a:cubicBezTo>
                  <a:cubicBezTo>
                    <a:pt x="7170" y="10458"/>
                    <a:pt x="6944" y="10572"/>
                    <a:pt x="6816" y="10690"/>
                  </a:cubicBezTo>
                  <a:cubicBezTo>
                    <a:pt x="6439" y="11040"/>
                    <a:pt x="5806" y="11742"/>
                    <a:pt x="5806" y="11742"/>
                  </a:cubicBezTo>
                  <a:cubicBezTo>
                    <a:pt x="5638" y="13027"/>
                    <a:pt x="5301" y="14312"/>
                    <a:pt x="5301" y="15598"/>
                  </a:cubicBezTo>
                  <a:cubicBezTo>
                    <a:pt x="5301" y="16795"/>
                    <a:pt x="5925" y="17993"/>
                    <a:pt x="5806" y="19190"/>
                  </a:cubicBezTo>
                  <a:cubicBezTo>
                    <a:pt x="5635" y="20912"/>
                    <a:pt x="1515" y="21600"/>
                    <a:pt x="758" y="20592"/>
                  </a:cubicBezTo>
                  <a:close/>
                </a:path>
              </a:pathLst>
            </a:custGeom>
            <a:grpFill/>
            <a:ln w="9525" cap="flat">
              <a:solidFill>
                <a:srgbClr val="000000"/>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defRPr>
                  <a:solidFill>
                    <a:srgbClr val="FFFFFF"/>
                  </a:solidFill>
                </a:defRPr>
              </a:pPr>
              <a:endParaRPr/>
            </a:p>
          </p:txBody>
        </p:sp>
        <p:sp>
          <p:nvSpPr>
            <p:cNvPr id="178" name="Shape"/>
            <p:cNvSpPr/>
            <p:nvPr/>
          </p:nvSpPr>
          <p:spPr>
            <a:xfrm flipH="1">
              <a:off x="282543" y="991432"/>
              <a:ext cx="285032" cy="117387"/>
            </a:xfrm>
            <a:custGeom>
              <a:avLst/>
              <a:gdLst/>
              <a:ahLst/>
              <a:cxnLst>
                <a:cxn ang="0">
                  <a:pos x="wd2" y="hd2"/>
                </a:cxn>
                <a:cxn ang="5400000">
                  <a:pos x="wd2" y="hd2"/>
                </a:cxn>
                <a:cxn ang="10800000">
                  <a:pos x="wd2" y="hd2"/>
                </a:cxn>
                <a:cxn ang="16200000">
                  <a:pos x="wd2" y="hd2"/>
                </a:cxn>
              </a:cxnLst>
              <a:rect l="0" t="0" r="r" b="b"/>
              <a:pathLst>
                <a:path w="21108" h="21334" extrusionOk="0">
                  <a:moveTo>
                    <a:pt x="20930" y="20951"/>
                  </a:moveTo>
                  <a:cubicBezTo>
                    <a:pt x="20407" y="20602"/>
                    <a:pt x="18289" y="20263"/>
                    <a:pt x="17448" y="18856"/>
                  </a:cubicBezTo>
                  <a:cubicBezTo>
                    <a:pt x="17118" y="18305"/>
                    <a:pt x="14199" y="12106"/>
                    <a:pt x="13618" y="11523"/>
                  </a:cubicBezTo>
                  <a:cubicBezTo>
                    <a:pt x="11686" y="9586"/>
                    <a:pt x="12938" y="10613"/>
                    <a:pt x="9788" y="9428"/>
                  </a:cubicBezTo>
                  <a:cubicBezTo>
                    <a:pt x="8964" y="8601"/>
                    <a:pt x="7843" y="7333"/>
                    <a:pt x="7003" y="7333"/>
                  </a:cubicBezTo>
                  <a:cubicBezTo>
                    <a:pt x="5026" y="7333"/>
                    <a:pt x="3057" y="8031"/>
                    <a:pt x="1084" y="8381"/>
                  </a:cubicBezTo>
                  <a:cubicBezTo>
                    <a:pt x="735" y="8730"/>
                    <a:pt x="203" y="10416"/>
                    <a:pt x="39" y="9428"/>
                  </a:cubicBezTo>
                  <a:cubicBezTo>
                    <a:pt x="-148" y="8302"/>
                    <a:pt x="381" y="6953"/>
                    <a:pt x="735" y="6285"/>
                  </a:cubicBezTo>
                  <a:cubicBezTo>
                    <a:pt x="1358" y="5115"/>
                    <a:pt x="2128" y="4889"/>
                    <a:pt x="2825" y="4190"/>
                  </a:cubicBezTo>
                  <a:cubicBezTo>
                    <a:pt x="5212" y="1796"/>
                    <a:pt x="2249" y="4623"/>
                    <a:pt x="5610" y="2095"/>
                  </a:cubicBezTo>
                  <a:cubicBezTo>
                    <a:pt x="5966" y="1827"/>
                    <a:pt x="6302" y="1351"/>
                    <a:pt x="6654" y="1048"/>
                  </a:cubicBezTo>
                  <a:cubicBezTo>
                    <a:pt x="7115" y="652"/>
                    <a:pt x="7583" y="349"/>
                    <a:pt x="8047" y="0"/>
                  </a:cubicBezTo>
                  <a:cubicBezTo>
                    <a:pt x="9266" y="333"/>
                    <a:pt x="12575" y="351"/>
                    <a:pt x="13966" y="3143"/>
                  </a:cubicBezTo>
                  <a:cubicBezTo>
                    <a:pt x="14663" y="4540"/>
                    <a:pt x="15463" y="5552"/>
                    <a:pt x="16055" y="7333"/>
                  </a:cubicBezTo>
                  <a:cubicBezTo>
                    <a:pt x="16825" y="9650"/>
                    <a:pt x="17175" y="11112"/>
                    <a:pt x="18144" y="12571"/>
                  </a:cubicBezTo>
                  <a:cubicBezTo>
                    <a:pt x="18473" y="13065"/>
                    <a:pt x="18841" y="13269"/>
                    <a:pt x="19189" y="13618"/>
                  </a:cubicBezTo>
                  <a:cubicBezTo>
                    <a:pt x="19421" y="15015"/>
                    <a:pt x="19628" y="16453"/>
                    <a:pt x="19885" y="17809"/>
                  </a:cubicBezTo>
                  <a:cubicBezTo>
                    <a:pt x="20093" y="18902"/>
                    <a:pt x="20426" y="19782"/>
                    <a:pt x="20582" y="20951"/>
                  </a:cubicBezTo>
                  <a:cubicBezTo>
                    <a:pt x="20668" y="21600"/>
                    <a:pt x="21452" y="21301"/>
                    <a:pt x="20930" y="20951"/>
                  </a:cubicBezTo>
                  <a:close/>
                </a:path>
              </a:pathLst>
            </a:custGeom>
            <a:grpFill/>
            <a:ln w="9525" cap="flat">
              <a:solidFill>
                <a:srgbClr val="000000"/>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defRPr>
                  <a:solidFill>
                    <a:srgbClr val="FFFFFF"/>
                  </a:solidFill>
                </a:defRPr>
              </a:pPr>
              <a:endParaRPr/>
            </a:p>
          </p:txBody>
        </p:sp>
        <p:sp>
          <p:nvSpPr>
            <p:cNvPr id="179" name="Shape"/>
            <p:cNvSpPr/>
            <p:nvPr/>
          </p:nvSpPr>
          <p:spPr>
            <a:xfrm flipH="1">
              <a:off x="287728" y="1135535"/>
              <a:ext cx="314725" cy="168625"/>
            </a:xfrm>
            <a:custGeom>
              <a:avLst/>
              <a:gdLst/>
              <a:ahLst/>
              <a:cxnLst>
                <a:cxn ang="0">
                  <a:pos x="wd2" y="hd2"/>
                </a:cxn>
                <a:cxn ang="5400000">
                  <a:pos x="wd2" y="hd2"/>
                </a:cxn>
                <a:cxn ang="10800000">
                  <a:pos x="wd2" y="hd2"/>
                </a:cxn>
                <a:cxn ang="16200000">
                  <a:pos x="wd2" y="hd2"/>
                </a:cxn>
              </a:cxnLst>
              <a:rect l="0" t="0" r="r" b="b"/>
              <a:pathLst>
                <a:path w="21108" h="21334" extrusionOk="0">
                  <a:moveTo>
                    <a:pt x="20930" y="20951"/>
                  </a:moveTo>
                  <a:cubicBezTo>
                    <a:pt x="20407" y="20602"/>
                    <a:pt x="18289" y="20263"/>
                    <a:pt x="17448" y="18856"/>
                  </a:cubicBezTo>
                  <a:cubicBezTo>
                    <a:pt x="17118" y="18305"/>
                    <a:pt x="14199" y="12106"/>
                    <a:pt x="13618" y="11523"/>
                  </a:cubicBezTo>
                  <a:cubicBezTo>
                    <a:pt x="11686" y="9586"/>
                    <a:pt x="12938" y="10613"/>
                    <a:pt x="9788" y="9428"/>
                  </a:cubicBezTo>
                  <a:cubicBezTo>
                    <a:pt x="8964" y="8601"/>
                    <a:pt x="7843" y="7333"/>
                    <a:pt x="7003" y="7333"/>
                  </a:cubicBezTo>
                  <a:cubicBezTo>
                    <a:pt x="5026" y="7333"/>
                    <a:pt x="3057" y="8031"/>
                    <a:pt x="1084" y="8381"/>
                  </a:cubicBezTo>
                  <a:cubicBezTo>
                    <a:pt x="735" y="8730"/>
                    <a:pt x="203" y="10416"/>
                    <a:pt x="39" y="9428"/>
                  </a:cubicBezTo>
                  <a:cubicBezTo>
                    <a:pt x="-148" y="8302"/>
                    <a:pt x="381" y="6953"/>
                    <a:pt x="735" y="6285"/>
                  </a:cubicBezTo>
                  <a:cubicBezTo>
                    <a:pt x="1358" y="5115"/>
                    <a:pt x="2128" y="4889"/>
                    <a:pt x="2825" y="4190"/>
                  </a:cubicBezTo>
                  <a:cubicBezTo>
                    <a:pt x="5212" y="1796"/>
                    <a:pt x="2249" y="4623"/>
                    <a:pt x="5610" y="2095"/>
                  </a:cubicBezTo>
                  <a:cubicBezTo>
                    <a:pt x="5966" y="1827"/>
                    <a:pt x="6302" y="1351"/>
                    <a:pt x="6654" y="1048"/>
                  </a:cubicBezTo>
                  <a:cubicBezTo>
                    <a:pt x="7115" y="652"/>
                    <a:pt x="7583" y="349"/>
                    <a:pt x="8047" y="0"/>
                  </a:cubicBezTo>
                  <a:cubicBezTo>
                    <a:pt x="9266" y="333"/>
                    <a:pt x="12575" y="351"/>
                    <a:pt x="13966" y="3143"/>
                  </a:cubicBezTo>
                  <a:cubicBezTo>
                    <a:pt x="14663" y="4540"/>
                    <a:pt x="15463" y="5552"/>
                    <a:pt x="16055" y="7333"/>
                  </a:cubicBezTo>
                  <a:cubicBezTo>
                    <a:pt x="16825" y="9650"/>
                    <a:pt x="17175" y="11112"/>
                    <a:pt x="18144" y="12571"/>
                  </a:cubicBezTo>
                  <a:cubicBezTo>
                    <a:pt x="18473" y="13065"/>
                    <a:pt x="18841" y="13269"/>
                    <a:pt x="19189" y="13618"/>
                  </a:cubicBezTo>
                  <a:cubicBezTo>
                    <a:pt x="19421" y="15015"/>
                    <a:pt x="19628" y="16453"/>
                    <a:pt x="19885" y="17809"/>
                  </a:cubicBezTo>
                  <a:cubicBezTo>
                    <a:pt x="20093" y="18902"/>
                    <a:pt x="20426" y="19782"/>
                    <a:pt x="20582" y="20951"/>
                  </a:cubicBezTo>
                  <a:cubicBezTo>
                    <a:pt x="20668" y="21600"/>
                    <a:pt x="21452" y="21301"/>
                    <a:pt x="20930" y="20951"/>
                  </a:cubicBezTo>
                  <a:close/>
                </a:path>
              </a:pathLst>
            </a:custGeom>
            <a:grpFill/>
            <a:ln w="9525" cap="flat">
              <a:solidFill>
                <a:srgbClr val="000000"/>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defRPr>
                  <a:solidFill>
                    <a:srgbClr val="FFFFFF"/>
                  </a:solidFill>
                </a:defRPr>
              </a:pPr>
              <a:endParaRPr/>
            </a:p>
          </p:txBody>
        </p:sp>
        <p:sp>
          <p:nvSpPr>
            <p:cNvPr id="180" name="Shape"/>
            <p:cNvSpPr/>
            <p:nvPr/>
          </p:nvSpPr>
          <p:spPr>
            <a:xfrm>
              <a:off x="25330" y="893441"/>
              <a:ext cx="239261" cy="117387"/>
            </a:xfrm>
            <a:custGeom>
              <a:avLst/>
              <a:gdLst/>
              <a:ahLst/>
              <a:cxnLst>
                <a:cxn ang="0">
                  <a:pos x="wd2" y="hd2"/>
                </a:cxn>
                <a:cxn ang="5400000">
                  <a:pos x="wd2" y="hd2"/>
                </a:cxn>
                <a:cxn ang="10800000">
                  <a:pos x="wd2" y="hd2"/>
                </a:cxn>
                <a:cxn ang="16200000">
                  <a:pos x="wd2" y="hd2"/>
                </a:cxn>
              </a:cxnLst>
              <a:rect l="0" t="0" r="r" b="b"/>
              <a:pathLst>
                <a:path w="21108" h="21334" extrusionOk="0">
                  <a:moveTo>
                    <a:pt x="20930" y="20951"/>
                  </a:moveTo>
                  <a:cubicBezTo>
                    <a:pt x="20407" y="20602"/>
                    <a:pt x="18289" y="20263"/>
                    <a:pt x="17448" y="18856"/>
                  </a:cubicBezTo>
                  <a:cubicBezTo>
                    <a:pt x="17118" y="18305"/>
                    <a:pt x="14199" y="12106"/>
                    <a:pt x="13618" y="11523"/>
                  </a:cubicBezTo>
                  <a:cubicBezTo>
                    <a:pt x="11686" y="9586"/>
                    <a:pt x="12938" y="10613"/>
                    <a:pt x="9788" y="9428"/>
                  </a:cubicBezTo>
                  <a:cubicBezTo>
                    <a:pt x="8964" y="8601"/>
                    <a:pt x="7843" y="7333"/>
                    <a:pt x="7003" y="7333"/>
                  </a:cubicBezTo>
                  <a:cubicBezTo>
                    <a:pt x="5026" y="7333"/>
                    <a:pt x="3057" y="8031"/>
                    <a:pt x="1084" y="8381"/>
                  </a:cubicBezTo>
                  <a:cubicBezTo>
                    <a:pt x="735" y="8730"/>
                    <a:pt x="203" y="10416"/>
                    <a:pt x="39" y="9428"/>
                  </a:cubicBezTo>
                  <a:cubicBezTo>
                    <a:pt x="-148" y="8302"/>
                    <a:pt x="381" y="6953"/>
                    <a:pt x="735" y="6285"/>
                  </a:cubicBezTo>
                  <a:cubicBezTo>
                    <a:pt x="1358" y="5115"/>
                    <a:pt x="2128" y="4889"/>
                    <a:pt x="2825" y="4190"/>
                  </a:cubicBezTo>
                  <a:cubicBezTo>
                    <a:pt x="5212" y="1796"/>
                    <a:pt x="2249" y="4623"/>
                    <a:pt x="5610" y="2095"/>
                  </a:cubicBezTo>
                  <a:cubicBezTo>
                    <a:pt x="5966" y="1827"/>
                    <a:pt x="6302" y="1351"/>
                    <a:pt x="6654" y="1048"/>
                  </a:cubicBezTo>
                  <a:cubicBezTo>
                    <a:pt x="7115" y="652"/>
                    <a:pt x="7583" y="349"/>
                    <a:pt x="8047" y="0"/>
                  </a:cubicBezTo>
                  <a:cubicBezTo>
                    <a:pt x="9266" y="333"/>
                    <a:pt x="12575" y="351"/>
                    <a:pt x="13966" y="3143"/>
                  </a:cubicBezTo>
                  <a:cubicBezTo>
                    <a:pt x="14663" y="4540"/>
                    <a:pt x="15463" y="5552"/>
                    <a:pt x="16055" y="7333"/>
                  </a:cubicBezTo>
                  <a:cubicBezTo>
                    <a:pt x="16825" y="9650"/>
                    <a:pt x="17175" y="11112"/>
                    <a:pt x="18144" y="12571"/>
                  </a:cubicBezTo>
                  <a:cubicBezTo>
                    <a:pt x="18473" y="13065"/>
                    <a:pt x="18841" y="13269"/>
                    <a:pt x="19189" y="13618"/>
                  </a:cubicBezTo>
                  <a:cubicBezTo>
                    <a:pt x="19421" y="15015"/>
                    <a:pt x="19628" y="16453"/>
                    <a:pt x="19885" y="17809"/>
                  </a:cubicBezTo>
                  <a:cubicBezTo>
                    <a:pt x="20093" y="18902"/>
                    <a:pt x="20426" y="19782"/>
                    <a:pt x="20582" y="20951"/>
                  </a:cubicBezTo>
                  <a:cubicBezTo>
                    <a:pt x="20668" y="21600"/>
                    <a:pt x="21452" y="21301"/>
                    <a:pt x="20930" y="20951"/>
                  </a:cubicBezTo>
                  <a:close/>
                </a:path>
              </a:pathLst>
            </a:custGeom>
            <a:grpFill/>
            <a:ln w="9525" cap="flat">
              <a:solidFill>
                <a:srgbClr val="000000"/>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defRPr>
                  <a:solidFill>
                    <a:srgbClr val="FFFFFF"/>
                  </a:solidFill>
                </a:defRPr>
              </a:pPr>
              <a:endParaRPr/>
            </a:p>
          </p:txBody>
        </p:sp>
        <p:sp>
          <p:nvSpPr>
            <p:cNvPr id="181" name="Shape"/>
            <p:cNvSpPr/>
            <p:nvPr/>
          </p:nvSpPr>
          <p:spPr>
            <a:xfrm>
              <a:off x="0" y="1054837"/>
              <a:ext cx="264184" cy="168625"/>
            </a:xfrm>
            <a:custGeom>
              <a:avLst/>
              <a:gdLst/>
              <a:ahLst/>
              <a:cxnLst>
                <a:cxn ang="0">
                  <a:pos x="wd2" y="hd2"/>
                </a:cxn>
                <a:cxn ang="5400000">
                  <a:pos x="wd2" y="hd2"/>
                </a:cxn>
                <a:cxn ang="10800000">
                  <a:pos x="wd2" y="hd2"/>
                </a:cxn>
                <a:cxn ang="16200000">
                  <a:pos x="wd2" y="hd2"/>
                </a:cxn>
              </a:cxnLst>
              <a:rect l="0" t="0" r="r" b="b"/>
              <a:pathLst>
                <a:path w="21108" h="21334" extrusionOk="0">
                  <a:moveTo>
                    <a:pt x="20930" y="20951"/>
                  </a:moveTo>
                  <a:cubicBezTo>
                    <a:pt x="20407" y="20602"/>
                    <a:pt x="18289" y="20263"/>
                    <a:pt x="17448" y="18856"/>
                  </a:cubicBezTo>
                  <a:cubicBezTo>
                    <a:pt x="17118" y="18305"/>
                    <a:pt x="14199" y="12106"/>
                    <a:pt x="13618" y="11523"/>
                  </a:cubicBezTo>
                  <a:cubicBezTo>
                    <a:pt x="11686" y="9586"/>
                    <a:pt x="12938" y="10613"/>
                    <a:pt x="9788" y="9428"/>
                  </a:cubicBezTo>
                  <a:cubicBezTo>
                    <a:pt x="8964" y="8601"/>
                    <a:pt x="7843" y="7333"/>
                    <a:pt x="7003" y="7333"/>
                  </a:cubicBezTo>
                  <a:cubicBezTo>
                    <a:pt x="5026" y="7333"/>
                    <a:pt x="3057" y="8031"/>
                    <a:pt x="1084" y="8381"/>
                  </a:cubicBezTo>
                  <a:cubicBezTo>
                    <a:pt x="735" y="8730"/>
                    <a:pt x="203" y="10416"/>
                    <a:pt x="39" y="9428"/>
                  </a:cubicBezTo>
                  <a:cubicBezTo>
                    <a:pt x="-148" y="8302"/>
                    <a:pt x="381" y="6953"/>
                    <a:pt x="735" y="6285"/>
                  </a:cubicBezTo>
                  <a:cubicBezTo>
                    <a:pt x="1358" y="5115"/>
                    <a:pt x="2128" y="4889"/>
                    <a:pt x="2825" y="4190"/>
                  </a:cubicBezTo>
                  <a:cubicBezTo>
                    <a:pt x="5212" y="1796"/>
                    <a:pt x="2249" y="4623"/>
                    <a:pt x="5610" y="2095"/>
                  </a:cubicBezTo>
                  <a:cubicBezTo>
                    <a:pt x="5966" y="1827"/>
                    <a:pt x="6302" y="1351"/>
                    <a:pt x="6654" y="1048"/>
                  </a:cubicBezTo>
                  <a:cubicBezTo>
                    <a:pt x="7115" y="652"/>
                    <a:pt x="7583" y="349"/>
                    <a:pt x="8047" y="0"/>
                  </a:cubicBezTo>
                  <a:cubicBezTo>
                    <a:pt x="9266" y="333"/>
                    <a:pt x="12575" y="351"/>
                    <a:pt x="13966" y="3143"/>
                  </a:cubicBezTo>
                  <a:cubicBezTo>
                    <a:pt x="14663" y="4540"/>
                    <a:pt x="15463" y="5552"/>
                    <a:pt x="16055" y="7333"/>
                  </a:cubicBezTo>
                  <a:cubicBezTo>
                    <a:pt x="16825" y="9650"/>
                    <a:pt x="17175" y="11112"/>
                    <a:pt x="18144" y="12571"/>
                  </a:cubicBezTo>
                  <a:cubicBezTo>
                    <a:pt x="18473" y="13065"/>
                    <a:pt x="18841" y="13269"/>
                    <a:pt x="19189" y="13618"/>
                  </a:cubicBezTo>
                  <a:cubicBezTo>
                    <a:pt x="19421" y="15015"/>
                    <a:pt x="19628" y="16453"/>
                    <a:pt x="19885" y="17809"/>
                  </a:cubicBezTo>
                  <a:cubicBezTo>
                    <a:pt x="20093" y="18902"/>
                    <a:pt x="20426" y="19782"/>
                    <a:pt x="20582" y="20951"/>
                  </a:cubicBezTo>
                  <a:cubicBezTo>
                    <a:pt x="20668" y="21600"/>
                    <a:pt x="21452" y="21301"/>
                    <a:pt x="20930" y="20951"/>
                  </a:cubicBezTo>
                  <a:close/>
                </a:path>
              </a:pathLst>
            </a:custGeom>
            <a:grpFill/>
            <a:ln w="9525" cap="flat">
              <a:solidFill>
                <a:srgbClr val="000000"/>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defRPr>
                  <a:solidFill>
                    <a:srgbClr val="FFFFFF"/>
                  </a:solidFill>
                </a:defRPr>
              </a:pPr>
              <a:endParaRPr/>
            </a:p>
          </p:txBody>
        </p:sp>
        <p:sp>
          <p:nvSpPr>
            <p:cNvPr id="182" name="Shape"/>
            <p:cNvSpPr/>
            <p:nvPr/>
          </p:nvSpPr>
          <p:spPr>
            <a:xfrm flipH="1">
              <a:off x="91791" y="541828"/>
              <a:ext cx="140454" cy="90249"/>
            </a:xfrm>
            <a:custGeom>
              <a:avLst/>
              <a:gdLst/>
              <a:ahLst/>
              <a:cxnLst>
                <a:cxn ang="0">
                  <a:pos x="wd2" y="hd2"/>
                </a:cxn>
                <a:cxn ang="5400000">
                  <a:pos x="wd2" y="hd2"/>
                </a:cxn>
                <a:cxn ang="10800000">
                  <a:pos x="wd2" y="hd2"/>
                </a:cxn>
                <a:cxn ang="16200000">
                  <a:pos x="wd2" y="hd2"/>
                </a:cxn>
              </a:cxnLst>
              <a:rect l="0" t="0" r="r" b="b"/>
              <a:pathLst>
                <a:path w="21108" h="21334" extrusionOk="0">
                  <a:moveTo>
                    <a:pt x="20930" y="20951"/>
                  </a:moveTo>
                  <a:cubicBezTo>
                    <a:pt x="20407" y="20602"/>
                    <a:pt x="18289" y="20263"/>
                    <a:pt x="17448" y="18856"/>
                  </a:cubicBezTo>
                  <a:cubicBezTo>
                    <a:pt x="17118" y="18305"/>
                    <a:pt x="14199" y="12106"/>
                    <a:pt x="13618" y="11523"/>
                  </a:cubicBezTo>
                  <a:cubicBezTo>
                    <a:pt x="11686" y="9586"/>
                    <a:pt x="12938" y="10613"/>
                    <a:pt x="9788" y="9428"/>
                  </a:cubicBezTo>
                  <a:cubicBezTo>
                    <a:pt x="8964" y="8601"/>
                    <a:pt x="7843" y="7333"/>
                    <a:pt x="7003" y="7333"/>
                  </a:cubicBezTo>
                  <a:cubicBezTo>
                    <a:pt x="5026" y="7333"/>
                    <a:pt x="3057" y="8031"/>
                    <a:pt x="1084" y="8381"/>
                  </a:cubicBezTo>
                  <a:cubicBezTo>
                    <a:pt x="735" y="8730"/>
                    <a:pt x="203" y="10416"/>
                    <a:pt x="39" y="9428"/>
                  </a:cubicBezTo>
                  <a:cubicBezTo>
                    <a:pt x="-148" y="8302"/>
                    <a:pt x="381" y="6953"/>
                    <a:pt x="735" y="6285"/>
                  </a:cubicBezTo>
                  <a:cubicBezTo>
                    <a:pt x="1358" y="5115"/>
                    <a:pt x="2128" y="4889"/>
                    <a:pt x="2825" y="4190"/>
                  </a:cubicBezTo>
                  <a:cubicBezTo>
                    <a:pt x="5212" y="1796"/>
                    <a:pt x="2249" y="4623"/>
                    <a:pt x="5610" y="2095"/>
                  </a:cubicBezTo>
                  <a:cubicBezTo>
                    <a:pt x="5966" y="1827"/>
                    <a:pt x="6302" y="1351"/>
                    <a:pt x="6654" y="1048"/>
                  </a:cubicBezTo>
                  <a:cubicBezTo>
                    <a:pt x="7115" y="652"/>
                    <a:pt x="7583" y="349"/>
                    <a:pt x="8047" y="0"/>
                  </a:cubicBezTo>
                  <a:cubicBezTo>
                    <a:pt x="9266" y="333"/>
                    <a:pt x="12575" y="351"/>
                    <a:pt x="13966" y="3143"/>
                  </a:cubicBezTo>
                  <a:cubicBezTo>
                    <a:pt x="14663" y="4540"/>
                    <a:pt x="15463" y="5552"/>
                    <a:pt x="16055" y="7333"/>
                  </a:cubicBezTo>
                  <a:cubicBezTo>
                    <a:pt x="16825" y="9650"/>
                    <a:pt x="17175" y="11112"/>
                    <a:pt x="18144" y="12571"/>
                  </a:cubicBezTo>
                  <a:cubicBezTo>
                    <a:pt x="18473" y="13065"/>
                    <a:pt x="18841" y="13269"/>
                    <a:pt x="19189" y="13618"/>
                  </a:cubicBezTo>
                  <a:cubicBezTo>
                    <a:pt x="19421" y="15015"/>
                    <a:pt x="19628" y="16453"/>
                    <a:pt x="19885" y="17809"/>
                  </a:cubicBezTo>
                  <a:cubicBezTo>
                    <a:pt x="20093" y="18902"/>
                    <a:pt x="20426" y="19782"/>
                    <a:pt x="20582" y="20951"/>
                  </a:cubicBezTo>
                  <a:cubicBezTo>
                    <a:pt x="20668" y="21600"/>
                    <a:pt x="21452" y="21301"/>
                    <a:pt x="20930" y="20951"/>
                  </a:cubicBezTo>
                  <a:close/>
                </a:path>
              </a:pathLst>
            </a:custGeom>
            <a:grpFill/>
            <a:ln w="9525" cap="flat">
              <a:solidFill>
                <a:srgbClr val="000000"/>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defRPr>
                  <a:solidFill>
                    <a:srgbClr val="FFFFFF"/>
                  </a:solidFill>
                </a:defRPr>
              </a:pPr>
              <a:endParaRPr/>
            </a:p>
          </p:txBody>
        </p:sp>
        <p:sp>
          <p:nvSpPr>
            <p:cNvPr id="183" name="Shape"/>
            <p:cNvSpPr/>
            <p:nvPr/>
          </p:nvSpPr>
          <p:spPr>
            <a:xfrm flipH="1">
              <a:off x="52399" y="293970"/>
              <a:ext cx="155477" cy="102477"/>
            </a:xfrm>
            <a:custGeom>
              <a:avLst/>
              <a:gdLst/>
              <a:ahLst/>
              <a:cxnLst>
                <a:cxn ang="0">
                  <a:pos x="wd2" y="hd2"/>
                </a:cxn>
                <a:cxn ang="5400000">
                  <a:pos x="wd2" y="hd2"/>
                </a:cxn>
                <a:cxn ang="10800000">
                  <a:pos x="wd2" y="hd2"/>
                </a:cxn>
                <a:cxn ang="16200000">
                  <a:pos x="wd2" y="hd2"/>
                </a:cxn>
              </a:cxnLst>
              <a:rect l="0" t="0" r="r" b="b"/>
              <a:pathLst>
                <a:path w="21108" h="21334" extrusionOk="0">
                  <a:moveTo>
                    <a:pt x="20930" y="20951"/>
                  </a:moveTo>
                  <a:cubicBezTo>
                    <a:pt x="20407" y="20602"/>
                    <a:pt x="18289" y="20263"/>
                    <a:pt x="17448" y="18856"/>
                  </a:cubicBezTo>
                  <a:cubicBezTo>
                    <a:pt x="17118" y="18305"/>
                    <a:pt x="14199" y="12106"/>
                    <a:pt x="13618" y="11523"/>
                  </a:cubicBezTo>
                  <a:cubicBezTo>
                    <a:pt x="11686" y="9586"/>
                    <a:pt x="12938" y="10613"/>
                    <a:pt x="9788" y="9428"/>
                  </a:cubicBezTo>
                  <a:cubicBezTo>
                    <a:pt x="8964" y="8601"/>
                    <a:pt x="7843" y="7333"/>
                    <a:pt x="7003" y="7333"/>
                  </a:cubicBezTo>
                  <a:cubicBezTo>
                    <a:pt x="5026" y="7333"/>
                    <a:pt x="3057" y="8031"/>
                    <a:pt x="1084" y="8381"/>
                  </a:cubicBezTo>
                  <a:cubicBezTo>
                    <a:pt x="735" y="8730"/>
                    <a:pt x="203" y="10416"/>
                    <a:pt x="39" y="9428"/>
                  </a:cubicBezTo>
                  <a:cubicBezTo>
                    <a:pt x="-148" y="8302"/>
                    <a:pt x="381" y="6953"/>
                    <a:pt x="735" y="6285"/>
                  </a:cubicBezTo>
                  <a:cubicBezTo>
                    <a:pt x="1358" y="5115"/>
                    <a:pt x="2128" y="4889"/>
                    <a:pt x="2825" y="4190"/>
                  </a:cubicBezTo>
                  <a:cubicBezTo>
                    <a:pt x="5212" y="1796"/>
                    <a:pt x="2249" y="4623"/>
                    <a:pt x="5610" y="2095"/>
                  </a:cubicBezTo>
                  <a:cubicBezTo>
                    <a:pt x="5966" y="1827"/>
                    <a:pt x="6302" y="1351"/>
                    <a:pt x="6654" y="1048"/>
                  </a:cubicBezTo>
                  <a:cubicBezTo>
                    <a:pt x="7115" y="652"/>
                    <a:pt x="7583" y="349"/>
                    <a:pt x="8047" y="0"/>
                  </a:cubicBezTo>
                  <a:cubicBezTo>
                    <a:pt x="9266" y="333"/>
                    <a:pt x="12575" y="351"/>
                    <a:pt x="13966" y="3143"/>
                  </a:cubicBezTo>
                  <a:cubicBezTo>
                    <a:pt x="14663" y="4540"/>
                    <a:pt x="15463" y="5552"/>
                    <a:pt x="16055" y="7333"/>
                  </a:cubicBezTo>
                  <a:cubicBezTo>
                    <a:pt x="16825" y="9650"/>
                    <a:pt x="17175" y="11112"/>
                    <a:pt x="18144" y="12571"/>
                  </a:cubicBezTo>
                  <a:cubicBezTo>
                    <a:pt x="18473" y="13065"/>
                    <a:pt x="18841" y="13269"/>
                    <a:pt x="19189" y="13618"/>
                  </a:cubicBezTo>
                  <a:cubicBezTo>
                    <a:pt x="19421" y="15015"/>
                    <a:pt x="19628" y="16453"/>
                    <a:pt x="19885" y="17809"/>
                  </a:cubicBezTo>
                  <a:cubicBezTo>
                    <a:pt x="20093" y="18902"/>
                    <a:pt x="20426" y="19782"/>
                    <a:pt x="20582" y="20951"/>
                  </a:cubicBezTo>
                  <a:cubicBezTo>
                    <a:pt x="20668" y="21600"/>
                    <a:pt x="21452" y="21301"/>
                    <a:pt x="20930" y="20951"/>
                  </a:cubicBezTo>
                  <a:close/>
                </a:path>
              </a:pathLst>
            </a:custGeom>
            <a:grpFill/>
            <a:ln w="9525" cap="flat">
              <a:solidFill>
                <a:srgbClr val="000000"/>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defRPr>
                  <a:solidFill>
                    <a:srgbClr val="FFFFFF"/>
                  </a:solidFill>
                </a:defRPr>
              </a:pPr>
              <a:endParaRPr/>
            </a:p>
          </p:txBody>
        </p:sp>
        <p:sp>
          <p:nvSpPr>
            <p:cNvPr id="184" name="Shape"/>
            <p:cNvSpPr/>
            <p:nvPr/>
          </p:nvSpPr>
          <p:spPr>
            <a:xfrm flipH="1">
              <a:off x="245451" y="432310"/>
              <a:ext cx="195805" cy="67375"/>
            </a:xfrm>
            <a:custGeom>
              <a:avLst/>
              <a:gdLst/>
              <a:ahLst/>
              <a:cxnLst>
                <a:cxn ang="0">
                  <a:pos x="wd2" y="hd2"/>
                </a:cxn>
                <a:cxn ang="5400000">
                  <a:pos x="wd2" y="hd2"/>
                </a:cxn>
                <a:cxn ang="10800000">
                  <a:pos x="wd2" y="hd2"/>
                </a:cxn>
                <a:cxn ang="16200000">
                  <a:pos x="wd2" y="hd2"/>
                </a:cxn>
              </a:cxnLst>
              <a:rect l="0" t="0" r="r" b="b"/>
              <a:pathLst>
                <a:path w="21108" h="21334" extrusionOk="0">
                  <a:moveTo>
                    <a:pt x="20930" y="20951"/>
                  </a:moveTo>
                  <a:cubicBezTo>
                    <a:pt x="20407" y="20602"/>
                    <a:pt x="18289" y="20263"/>
                    <a:pt x="17448" y="18856"/>
                  </a:cubicBezTo>
                  <a:cubicBezTo>
                    <a:pt x="17118" y="18305"/>
                    <a:pt x="14199" y="12106"/>
                    <a:pt x="13618" y="11523"/>
                  </a:cubicBezTo>
                  <a:cubicBezTo>
                    <a:pt x="11686" y="9586"/>
                    <a:pt x="12938" y="10613"/>
                    <a:pt x="9788" y="9428"/>
                  </a:cubicBezTo>
                  <a:cubicBezTo>
                    <a:pt x="8964" y="8601"/>
                    <a:pt x="7843" y="7333"/>
                    <a:pt x="7003" y="7333"/>
                  </a:cubicBezTo>
                  <a:cubicBezTo>
                    <a:pt x="5026" y="7333"/>
                    <a:pt x="3057" y="8031"/>
                    <a:pt x="1084" y="8381"/>
                  </a:cubicBezTo>
                  <a:cubicBezTo>
                    <a:pt x="735" y="8730"/>
                    <a:pt x="203" y="10416"/>
                    <a:pt x="39" y="9428"/>
                  </a:cubicBezTo>
                  <a:cubicBezTo>
                    <a:pt x="-148" y="8302"/>
                    <a:pt x="381" y="6953"/>
                    <a:pt x="735" y="6285"/>
                  </a:cubicBezTo>
                  <a:cubicBezTo>
                    <a:pt x="1358" y="5115"/>
                    <a:pt x="2128" y="4889"/>
                    <a:pt x="2825" y="4190"/>
                  </a:cubicBezTo>
                  <a:cubicBezTo>
                    <a:pt x="5212" y="1796"/>
                    <a:pt x="2249" y="4623"/>
                    <a:pt x="5610" y="2095"/>
                  </a:cubicBezTo>
                  <a:cubicBezTo>
                    <a:pt x="5966" y="1827"/>
                    <a:pt x="6302" y="1351"/>
                    <a:pt x="6654" y="1048"/>
                  </a:cubicBezTo>
                  <a:cubicBezTo>
                    <a:pt x="7115" y="652"/>
                    <a:pt x="7583" y="349"/>
                    <a:pt x="8047" y="0"/>
                  </a:cubicBezTo>
                  <a:cubicBezTo>
                    <a:pt x="9266" y="333"/>
                    <a:pt x="12575" y="351"/>
                    <a:pt x="13966" y="3143"/>
                  </a:cubicBezTo>
                  <a:cubicBezTo>
                    <a:pt x="14663" y="4540"/>
                    <a:pt x="15463" y="5552"/>
                    <a:pt x="16055" y="7333"/>
                  </a:cubicBezTo>
                  <a:cubicBezTo>
                    <a:pt x="16825" y="9650"/>
                    <a:pt x="17175" y="11112"/>
                    <a:pt x="18144" y="12571"/>
                  </a:cubicBezTo>
                  <a:cubicBezTo>
                    <a:pt x="18473" y="13065"/>
                    <a:pt x="18841" y="13269"/>
                    <a:pt x="19189" y="13618"/>
                  </a:cubicBezTo>
                  <a:cubicBezTo>
                    <a:pt x="19421" y="15015"/>
                    <a:pt x="19628" y="16453"/>
                    <a:pt x="19885" y="17809"/>
                  </a:cubicBezTo>
                  <a:cubicBezTo>
                    <a:pt x="20093" y="18902"/>
                    <a:pt x="20426" y="19782"/>
                    <a:pt x="20582" y="20951"/>
                  </a:cubicBezTo>
                  <a:cubicBezTo>
                    <a:pt x="20668" y="21600"/>
                    <a:pt x="21452" y="21301"/>
                    <a:pt x="20930" y="20951"/>
                  </a:cubicBezTo>
                  <a:close/>
                </a:path>
              </a:pathLst>
            </a:custGeom>
            <a:grpFill/>
            <a:ln w="9525" cap="flat">
              <a:solidFill>
                <a:srgbClr val="000000"/>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defRPr>
                  <a:solidFill>
                    <a:srgbClr val="FFFFFF"/>
                  </a:solidFill>
                </a:defRPr>
              </a:pPr>
              <a:endParaRPr/>
            </a:p>
          </p:txBody>
        </p:sp>
        <p:sp>
          <p:nvSpPr>
            <p:cNvPr id="185" name="Shape"/>
            <p:cNvSpPr/>
            <p:nvPr/>
          </p:nvSpPr>
          <p:spPr>
            <a:xfrm flipH="1">
              <a:off x="283505" y="680169"/>
              <a:ext cx="216203" cy="96783"/>
            </a:xfrm>
            <a:custGeom>
              <a:avLst/>
              <a:gdLst/>
              <a:ahLst/>
              <a:cxnLst>
                <a:cxn ang="0">
                  <a:pos x="wd2" y="hd2"/>
                </a:cxn>
                <a:cxn ang="5400000">
                  <a:pos x="wd2" y="hd2"/>
                </a:cxn>
                <a:cxn ang="10800000">
                  <a:pos x="wd2" y="hd2"/>
                </a:cxn>
                <a:cxn ang="16200000">
                  <a:pos x="wd2" y="hd2"/>
                </a:cxn>
              </a:cxnLst>
              <a:rect l="0" t="0" r="r" b="b"/>
              <a:pathLst>
                <a:path w="21108" h="21334" extrusionOk="0">
                  <a:moveTo>
                    <a:pt x="20930" y="20951"/>
                  </a:moveTo>
                  <a:cubicBezTo>
                    <a:pt x="20407" y="20602"/>
                    <a:pt x="18289" y="20263"/>
                    <a:pt x="17448" y="18856"/>
                  </a:cubicBezTo>
                  <a:cubicBezTo>
                    <a:pt x="17118" y="18305"/>
                    <a:pt x="14199" y="12106"/>
                    <a:pt x="13618" y="11523"/>
                  </a:cubicBezTo>
                  <a:cubicBezTo>
                    <a:pt x="11686" y="9586"/>
                    <a:pt x="12938" y="10613"/>
                    <a:pt x="9788" y="9428"/>
                  </a:cubicBezTo>
                  <a:cubicBezTo>
                    <a:pt x="8964" y="8601"/>
                    <a:pt x="7843" y="7333"/>
                    <a:pt x="7003" y="7333"/>
                  </a:cubicBezTo>
                  <a:cubicBezTo>
                    <a:pt x="5026" y="7333"/>
                    <a:pt x="3057" y="8031"/>
                    <a:pt x="1084" y="8381"/>
                  </a:cubicBezTo>
                  <a:cubicBezTo>
                    <a:pt x="735" y="8730"/>
                    <a:pt x="203" y="10416"/>
                    <a:pt x="39" y="9428"/>
                  </a:cubicBezTo>
                  <a:cubicBezTo>
                    <a:pt x="-148" y="8302"/>
                    <a:pt x="381" y="6953"/>
                    <a:pt x="735" y="6285"/>
                  </a:cubicBezTo>
                  <a:cubicBezTo>
                    <a:pt x="1358" y="5115"/>
                    <a:pt x="2128" y="4889"/>
                    <a:pt x="2825" y="4190"/>
                  </a:cubicBezTo>
                  <a:cubicBezTo>
                    <a:pt x="5212" y="1796"/>
                    <a:pt x="2249" y="4623"/>
                    <a:pt x="5610" y="2095"/>
                  </a:cubicBezTo>
                  <a:cubicBezTo>
                    <a:pt x="5966" y="1827"/>
                    <a:pt x="6302" y="1351"/>
                    <a:pt x="6654" y="1048"/>
                  </a:cubicBezTo>
                  <a:cubicBezTo>
                    <a:pt x="7115" y="652"/>
                    <a:pt x="7583" y="349"/>
                    <a:pt x="8047" y="0"/>
                  </a:cubicBezTo>
                  <a:cubicBezTo>
                    <a:pt x="9266" y="333"/>
                    <a:pt x="12575" y="351"/>
                    <a:pt x="13966" y="3143"/>
                  </a:cubicBezTo>
                  <a:cubicBezTo>
                    <a:pt x="14663" y="4540"/>
                    <a:pt x="15463" y="5552"/>
                    <a:pt x="16055" y="7333"/>
                  </a:cubicBezTo>
                  <a:cubicBezTo>
                    <a:pt x="16825" y="9650"/>
                    <a:pt x="17175" y="11112"/>
                    <a:pt x="18144" y="12571"/>
                  </a:cubicBezTo>
                  <a:cubicBezTo>
                    <a:pt x="18473" y="13065"/>
                    <a:pt x="18841" y="13269"/>
                    <a:pt x="19189" y="13618"/>
                  </a:cubicBezTo>
                  <a:cubicBezTo>
                    <a:pt x="19421" y="15015"/>
                    <a:pt x="19628" y="16453"/>
                    <a:pt x="19885" y="17809"/>
                  </a:cubicBezTo>
                  <a:cubicBezTo>
                    <a:pt x="20093" y="18902"/>
                    <a:pt x="20426" y="19782"/>
                    <a:pt x="20582" y="20951"/>
                  </a:cubicBezTo>
                  <a:cubicBezTo>
                    <a:pt x="20668" y="21600"/>
                    <a:pt x="21452" y="21301"/>
                    <a:pt x="20930" y="20951"/>
                  </a:cubicBezTo>
                  <a:close/>
                </a:path>
              </a:pathLst>
            </a:custGeom>
            <a:grpFill/>
            <a:ln w="9525" cap="flat">
              <a:solidFill>
                <a:srgbClr val="000000"/>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defRPr>
                  <a:solidFill>
                    <a:srgbClr val="FFFFFF"/>
                  </a:solidFill>
                </a:defRPr>
              </a:pPr>
              <a:endParaRPr/>
            </a:p>
          </p:txBody>
        </p:sp>
        <p:sp>
          <p:nvSpPr>
            <p:cNvPr id="186" name="Shape"/>
            <p:cNvSpPr/>
            <p:nvPr/>
          </p:nvSpPr>
          <p:spPr>
            <a:xfrm>
              <a:off x="204887" y="276679"/>
              <a:ext cx="164362" cy="67374"/>
            </a:xfrm>
            <a:custGeom>
              <a:avLst/>
              <a:gdLst/>
              <a:ahLst/>
              <a:cxnLst>
                <a:cxn ang="0">
                  <a:pos x="wd2" y="hd2"/>
                </a:cxn>
                <a:cxn ang="5400000">
                  <a:pos x="wd2" y="hd2"/>
                </a:cxn>
                <a:cxn ang="10800000">
                  <a:pos x="wd2" y="hd2"/>
                </a:cxn>
                <a:cxn ang="16200000">
                  <a:pos x="wd2" y="hd2"/>
                </a:cxn>
              </a:cxnLst>
              <a:rect l="0" t="0" r="r" b="b"/>
              <a:pathLst>
                <a:path w="21108" h="21334" extrusionOk="0">
                  <a:moveTo>
                    <a:pt x="20930" y="20951"/>
                  </a:moveTo>
                  <a:cubicBezTo>
                    <a:pt x="20407" y="20602"/>
                    <a:pt x="18289" y="20263"/>
                    <a:pt x="17448" y="18856"/>
                  </a:cubicBezTo>
                  <a:cubicBezTo>
                    <a:pt x="17118" y="18305"/>
                    <a:pt x="14199" y="12106"/>
                    <a:pt x="13618" y="11523"/>
                  </a:cubicBezTo>
                  <a:cubicBezTo>
                    <a:pt x="11686" y="9586"/>
                    <a:pt x="12938" y="10613"/>
                    <a:pt x="9788" y="9428"/>
                  </a:cubicBezTo>
                  <a:cubicBezTo>
                    <a:pt x="8964" y="8601"/>
                    <a:pt x="7843" y="7333"/>
                    <a:pt x="7003" y="7333"/>
                  </a:cubicBezTo>
                  <a:cubicBezTo>
                    <a:pt x="5026" y="7333"/>
                    <a:pt x="3057" y="8031"/>
                    <a:pt x="1084" y="8381"/>
                  </a:cubicBezTo>
                  <a:cubicBezTo>
                    <a:pt x="735" y="8730"/>
                    <a:pt x="203" y="10416"/>
                    <a:pt x="39" y="9428"/>
                  </a:cubicBezTo>
                  <a:cubicBezTo>
                    <a:pt x="-148" y="8302"/>
                    <a:pt x="381" y="6953"/>
                    <a:pt x="735" y="6285"/>
                  </a:cubicBezTo>
                  <a:cubicBezTo>
                    <a:pt x="1358" y="5115"/>
                    <a:pt x="2128" y="4889"/>
                    <a:pt x="2825" y="4190"/>
                  </a:cubicBezTo>
                  <a:cubicBezTo>
                    <a:pt x="5212" y="1796"/>
                    <a:pt x="2249" y="4623"/>
                    <a:pt x="5610" y="2095"/>
                  </a:cubicBezTo>
                  <a:cubicBezTo>
                    <a:pt x="5966" y="1827"/>
                    <a:pt x="6302" y="1351"/>
                    <a:pt x="6654" y="1048"/>
                  </a:cubicBezTo>
                  <a:cubicBezTo>
                    <a:pt x="7115" y="652"/>
                    <a:pt x="7583" y="349"/>
                    <a:pt x="8047" y="0"/>
                  </a:cubicBezTo>
                  <a:cubicBezTo>
                    <a:pt x="9266" y="333"/>
                    <a:pt x="12575" y="351"/>
                    <a:pt x="13966" y="3143"/>
                  </a:cubicBezTo>
                  <a:cubicBezTo>
                    <a:pt x="14663" y="4540"/>
                    <a:pt x="15463" y="5552"/>
                    <a:pt x="16055" y="7333"/>
                  </a:cubicBezTo>
                  <a:cubicBezTo>
                    <a:pt x="16825" y="9650"/>
                    <a:pt x="17175" y="11112"/>
                    <a:pt x="18144" y="12571"/>
                  </a:cubicBezTo>
                  <a:cubicBezTo>
                    <a:pt x="18473" y="13065"/>
                    <a:pt x="18841" y="13269"/>
                    <a:pt x="19189" y="13618"/>
                  </a:cubicBezTo>
                  <a:cubicBezTo>
                    <a:pt x="19421" y="15015"/>
                    <a:pt x="19628" y="16453"/>
                    <a:pt x="19885" y="17809"/>
                  </a:cubicBezTo>
                  <a:cubicBezTo>
                    <a:pt x="20093" y="18902"/>
                    <a:pt x="20426" y="19782"/>
                    <a:pt x="20582" y="20951"/>
                  </a:cubicBezTo>
                  <a:cubicBezTo>
                    <a:pt x="20668" y="21600"/>
                    <a:pt x="21452" y="21301"/>
                    <a:pt x="20930" y="20951"/>
                  </a:cubicBezTo>
                  <a:close/>
                </a:path>
              </a:pathLst>
            </a:custGeom>
            <a:grpFill/>
            <a:ln w="9525" cap="flat">
              <a:solidFill>
                <a:srgbClr val="000000"/>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defRPr>
                  <a:solidFill>
                    <a:srgbClr val="FFFFFF"/>
                  </a:solidFill>
                </a:defRPr>
              </a:pPr>
              <a:endParaRPr/>
            </a:p>
          </p:txBody>
        </p:sp>
        <p:sp>
          <p:nvSpPr>
            <p:cNvPr id="187" name="Shape"/>
            <p:cNvSpPr/>
            <p:nvPr/>
          </p:nvSpPr>
          <p:spPr>
            <a:xfrm>
              <a:off x="65308" y="622526"/>
              <a:ext cx="190673" cy="130941"/>
            </a:xfrm>
            <a:custGeom>
              <a:avLst/>
              <a:gdLst/>
              <a:ahLst/>
              <a:cxnLst>
                <a:cxn ang="0">
                  <a:pos x="wd2" y="hd2"/>
                </a:cxn>
                <a:cxn ang="5400000">
                  <a:pos x="wd2" y="hd2"/>
                </a:cxn>
                <a:cxn ang="10800000">
                  <a:pos x="wd2" y="hd2"/>
                </a:cxn>
                <a:cxn ang="16200000">
                  <a:pos x="wd2" y="hd2"/>
                </a:cxn>
              </a:cxnLst>
              <a:rect l="0" t="0" r="r" b="b"/>
              <a:pathLst>
                <a:path w="21108" h="21334" extrusionOk="0">
                  <a:moveTo>
                    <a:pt x="20930" y="20951"/>
                  </a:moveTo>
                  <a:cubicBezTo>
                    <a:pt x="20407" y="20602"/>
                    <a:pt x="18289" y="20263"/>
                    <a:pt x="17448" y="18856"/>
                  </a:cubicBezTo>
                  <a:cubicBezTo>
                    <a:pt x="17118" y="18305"/>
                    <a:pt x="14199" y="12106"/>
                    <a:pt x="13618" y="11523"/>
                  </a:cubicBezTo>
                  <a:cubicBezTo>
                    <a:pt x="11686" y="9586"/>
                    <a:pt x="12938" y="10613"/>
                    <a:pt x="9788" y="9428"/>
                  </a:cubicBezTo>
                  <a:cubicBezTo>
                    <a:pt x="8964" y="8601"/>
                    <a:pt x="7843" y="7333"/>
                    <a:pt x="7003" y="7333"/>
                  </a:cubicBezTo>
                  <a:cubicBezTo>
                    <a:pt x="5026" y="7333"/>
                    <a:pt x="3057" y="8031"/>
                    <a:pt x="1084" y="8381"/>
                  </a:cubicBezTo>
                  <a:cubicBezTo>
                    <a:pt x="735" y="8730"/>
                    <a:pt x="203" y="10416"/>
                    <a:pt x="39" y="9428"/>
                  </a:cubicBezTo>
                  <a:cubicBezTo>
                    <a:pt x="-148" y="8302"/>
                    <a:pt x="381" y="6953"/>
                    <a:pt x="735" y="6285"/>
                  </a:cubicBezTo>
                  <a:cubicBezTo>
                    <a:pt x="1358" y="5115"/>
                    <a:pt x="2128" y="4889"/>
                    <a:pt x="2825" y="4190"/>
                  </a:cubicBezTo>
                  <a:cubicBezTo>
                    <a:pt x="5212" y="1796"/>
                    <a:pt x="2249" y="4623"/>
                    <a:pt x="5610" y="2095"/>
                  </a:cubicBezTo>
                  <a:cubicBezTo>
                    <a:pt x="5966" y="1827"/>
                    <a:pt x="6302" y="1351"/>
                    <a:pt x="6654" y="1048"/>
                  </a:cubicBezTo>
                  <a:cubicBezTo>
                    <a:pt x="7115" y="652"/>
                    <a:pt x="7583" y="349"/>
                    <a:pt x="8047" y="0"/>
                  </a:cubicBezTo>
                  <a:cubicBezTo>
                    <a:pt x="9266" y="333"/>
                    <a:pt x="12575" y="351"/>
                    <a:pt x="13966" y="3143"/>
                  </a:cubicBezTo>
                  <a:cubicBezTo>
                    <a:pt x="14663" y="4540"/>
                    <a:pt x="15463" y="5552"/>
                    <a:pt x="16055" y="7333"/>
                  </a:cubicBezTo>
                  <a:cubicBezTo>
                    <a:pt x="16825" y="9650"/>
                    <a:pt x="17175" y="11112"/>
                    <a:pt x="18144" y="12571"/>
                  </a:cubicBezTo>
                  <a:cubicBezTo>
                    <a:pt x="18473" y="13065"/>
                    <a:pt x="18841" y="13269"/>
                    <a:pt x="19189" y="13618"/>
                  </a:cubicBezTo>
                  <a:cubicBezTo>
                    <a:pt x="19421" y="15015"/>
                    <a:pt x="19628" y="16453"/>
                    <a:pt x="19885" y="17809"/>
                  </a:cubicBezTo>
                  <a:cubicBezTo>
                    <a:pt x="20093" y="18902"/>
                    <a:pt x="20426" y="19782"/>
                    <a:pt x="20582" y="20951"/>
                  </a:cubicBezTo>
                  <a:cubicBezTo>
                    <a:pt x="20668" y="21600"/>
                    <a:pt x="21452" y="21301"/>
                    <a:pt x="20930" y="20951"/>
                  </a:cubicBezTo>
                  <a:close/>
                </a:path>
              </a:pathLst>
            </a:custGeom>
            <a:grpFill/>
            <a:ln w="9525" cap="flat">
              <a:solidFill>
                <a:srgbClr val="000000"/>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defRPr>
                  <a:solidFill>
                    <a:srgbClr val="FFFFFF"/>
                  </a:solidFill>
                </a:defRPr>
              </a:pPr>
              <a:endParaRPr/>
            </a:p>
          </p:txBody>
        </p:sp>
        <p:sp>
          <p:nvSpPr>
            <p:cNvPr id="188" name="Shape"/>
            <p:cNvSpPr/>
            <p:nvPr/>
          </p:nvSpPr>
          <p:spPr>
            <a:xfrm flipH="1">
              <a:off x="161849" y="46113"/>
              <a:ext cx="94228" cy="74321"/>
            </a:xfrm>
            <a:custGeom>
              <a:avLst/>
              <a:gdLst/>
              <a:ahLst/>
              <a:cxnLst>
                <a:cxn ang="0">
                  <a:pos x="wd2" y="hd2"/>
                </a:cxn>
                <a:cxn ang="5400000">
                  <a:pos x="wd2" y="hd2"/>
                </a:cxn>
                <a:cxn ang="10800000">
                  <a:pos x="wd2" y="hd2"/>
                </a:cxn>
                <a:cxn ang="16200000">
                  <a:pos x="wd2" y="hd2"/>
                </a:cxn>
              </a:cxnLst>
              <a:rect l="0" t="0" r="r" b="b"/>
              <a:pathLst>
                <a:path w="21108" h="21334" extrusionOk="0">
                  <a:moveTo>
                    <a:pt x="20930" y="20951"/>
                  </a:moveTo>
                  <a:cubicBezTo>
                    <a:pt x="20407" y="20602"/>
                    <a:pt x="18289" y="20263"/>
                    <a:pt x="17448" y="18856"/>
                  </a:cubicBezTo>
                  <a:cubicBezTo>
                    <a:pt x="17118" y="18305"/>
                    <a:pt x="14199" y="12106"/>
                    <a:pt x="13618" y="11523"/>
                  </a:cubicBezTo>
                  <a:cubicBezTo>
                    <a:pt x="11686" y="9586"/>
                    <a:pt x="12938" y="10613"/>
                    <a:pt x="9788" y="9428"/>
                  </a:cubicBezTo>
                  <a:cubicBezTo>
                    <a:pt x="8964" y="8601"/>
                    <a:pt x="7843" y="7333"/>
                    <a:pt x="7003" y="7333"/>
                  </a:cubicBezTo>
                  <a:cubicBezTo>
                    <a:pt x="5026" y="7333"/>
                    <a:pt x="3057" y="8031"/>
                    <a:pt x="1084" y="8381"/>
                  </a:cubicBezTo>
                  <a:cubicBezTo>
                    <a:pt x="735" y="8730"/>
                    <a:pt x="203" y="10416"/>
                    <a:pt x="39" y="9428"/>
                  </a:cubicBezTo>
                  <a:cubicBezTo>
                    <a:pt x="-148" y="8302"/>
                    <a:pt x="381" y="6953"/>
                    <a:pt x="735" y="6285"/>
                  </a:cubicBezTo>
                  <a:cubicBezTo>
                    <a:pt x="1358" y="5115"/>
                    <a:pt x="2128" y="4889"/>
                    <a:pt x="2825" y="4190"/>
                  </a:cubicBezTo>
                  <a:cubicBezTo>
                    <a:pt x="5212" y="1796"/>
                    <a:pt x="2249" y="4623"/>
                    <a:pt x="5610" y="2095"/>
                  </a:cubicBezTo>
                  <a:cubicBezTo>
                    <a:pt x="5966" y="1827"/>
                    <a:pt x="6302" y="1351"/>
                    <a:pt x="6654" y="1048"/>
                  </a:cubicBezTo>
                  <a:cubicBezTo>
                    <a:pt x="7115" y="652"/>
                    <a:pt x="7583" y="349"/>
                    <a:pt x="8047" y="0"/>
                  </a:cubicBezTo>
                  <a:cubicBezTo>
                    <a:pt x="9266" y="333"/>
                    <a:pt x="12575" y="351"/>
                    <a:pt x="13966" y="3143"/>
                  </a:cubicBezTo>
                  <a:cubicBezTo>
                    <a:pt x="14663" y="4540"/>
                    <a:pt x="15463" y="5552"/>
                    <a:pt x="16055" y="7333"/>
                  </a:cubicBezTo>
                  <a:cubicBezTo>
                    <a:pt x="16825" y="9650"/>
                    <a:pt x="17175" y="11112"/>
                    <a:pt x="18144" y="12571"/>
                  </a:cubicBezTo>
                  <a:cubicBezTo>
                    <a:pt x="18473" y="13065"/>
                    <a:pt x="18841" y="13269"/>
                    <a:pt x="19189" y="13618"/>
                  </a:cubicBezTo>
                  <a:cubicBezTo>
                    <a:pt x="19421" y="15015"/>
                    <a:pt x="19628" y="16453"/>
                    <a:pt x="19885" y="17809"/>
                  </a:cubicBezTo>
                  <a:cubicBezTo>
                    <a:pt x="20093" y="18902"/>
                    <a:pt x="20426" y="19782"/>
                    <a:pt x="20582" y="20951"/>
                  </a:cubicBezTo>
                  <a:cubicBezTo>
                    <a:pt x="20668" y="21600"/>
                    <a:pt x="21452" y="21301"/>
                    <a:pt x="20930" y="20951"/>
                  </a:cubicBezTo>
                  <a:close/>
                </a:path>
              </a:pathLst>
            </a:custGeom>
            <a:grpFill/>
            <a:ln w="9525" cap="flat">
              <a:solidFill>
                <a:srgbClr val="000000"/>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defRPr>
                  <a:solidFill>
                    <a:srgbClr val="FFFFFF"/>
                  </a:solidFill>
                </a:defRPr>
              </a:pPr>
              <a:endParaRPr/>
            </a:p>
          </p:txBody>
        </p:sp>
        <p:sp>
          <p:nvSpPr>
            <p:cNvPr id="189" name="Shape"/>
            <p:cNvSpPr/>
            <p:nvPr/>
          </p:nvSpPr>
          <p:spPr>
            <a:xfrm>
              <a:off x="37652" y="0"/>
              <a:ext cx="79098" cy="74321"/>
            </a:xfrm>
            <a:custGeom>
              <a:avLst/>
              <a:gdLst/>
              <a:ahLst/>
              <a:cxnLst>
                <a:cxn ang="0">
                  <a:pos x="wd2" y="hd2"/>
                </a:cxn>
                <a:cxn ang="5400000">
                  <a:pos x="wd2" y="hd2"/>
                </a:cxn>
                <a:cxn ang="10800000">
                  <a:pos x="wd2" y="hd2"/>
                </a:cxn>
                <a:cxn ang="16200000">
                  <a:pos x="wd2" y="hd2"/>
                </a:cxn>
              </a:cxnLst>
              <a:rect l="0" t="0" r="r" b="b"/>
              <a:pathLst>
                <a:path w="21108" h="21334" extrusionOk="0">
                  <a:moveTo>
                    <a:pt x="20930" y="20951"/>
                  </a:moveTo>
                  <a:cubicBezTo>
                    <a:pt x="20407" y="20602"/>
                    <a:pt x="18289" y="20263"/>
                    <a:pt x="17448" y="18856"/>
                  </a:cubicBezTo>
                  <a:cubicBezTo>
                    <a:pt x="17118" y="18305"/>
                    <a:pt x="14199" y="12106"/>
                    <a:pt x="13618" y="11523"/>
                  </a:cubicBezTo>
                  <a:cubicBezTo>
                    <a:pt x="11686" y="9586"/>
                    <a:pt x="12938" y="10613"/>
                    <a:pt x="9788" y="9428"/>
                  </a:cubicBezTo>
                  <a:cubicBezTo>
                    <a:pt x="8964" y="8601"/>
                    <a:pt x="7843" y="7333"/>
                    <a:pt x="7003" y="7333"/>
                  </a:cubicBezTo>
                  <a:cubicBezTo>
                    <a:pt x="5026" y="7333"/>
                    <a:pt x="3057" y="8031"/>
                    <a:pt x="1084" y="8381"/>
                  </a:cubicBezTo>
                  <a:cubicBezTo>
                    <a:pt x="735" y="8730"/>
                    <a:pt x="203" y="10416"/>
                    <a:pt x="39" y="9428"/>
                  </a:cubicBezTo>
                  <a:cubicBezTo>
                    <a:pt x="-148" y="8302"/>
                    <a:pt x="381" y="6953"/>
                    <a:pt x="735" y="6285"/>
                  </a:cubicBezTo>
                  <a:cubicBezTo>
                    <a:pt x="1358" y="5115"/>
                    <a:pt x="2128" y="4889"/>
                    <a:pt x="2825" y="4190"/>
                  </a:cubicBezTo>
                  <a:cubicBezTo>
                    <a:pt x="5212" y="1796"/>
                    <a:pt x="2249" y="4623"/>
                    <a:pt x="5610" y="2095"/>
                  </a:cubicBezTo>
                  <a:cubicBezTo>
                    <a:pt x="5966" y="1827"/>
                    <a:pt x="6302" y="1351"/>
                    <a:pt x="6654" y="1048"/>
                  </a:cubicBezTo>
                  <a:cubicBezTo>
                    <a:pt x="7115" y="652"/>
                    <a:pt x="7583" y="349"/>
                    <a:pt x="8047" y="0"/>
                  </a:cubicBezTo>
                  <a:cubicBezTo>
                    <a:pt x="9266" y="333"/>
                    <a:pt x="12575" y="351"/>
                    <a:pt x="13966" y="3143"/>
                  </a:cubicBezTo>
                  <a:cubicBezTo>
                    <a:pt x="14663" y="4540"/>
                    <a:pt x="15463" y="5552"/>
                    <a:pt x="16055" y="7333"/>
                  </a:cubicBezTo>
                  <a:cubicBezTo>
                    <a:pt x="16825" y="9650"/>
                    <a:pt x="17175" y="11112"/>
                    <a:pt x="18144" y="12571"/>
                  </a:cubicBezTo>
                  <a:cubicBezTo>
                    <a:pt x="18473" y="13065"/>
                    <a:pt x="18841" y="13269"/>
                    <a:pt x="19189" y="13618"/>
                  </a:cubicBezTo>
                  <a:cubicBezTo>
                    <a:pt x="19421" y="15015"/>
                    <a:pt x="19628" y="16453"/>
                    <a:pt x="19885" y="17809"/>
                  </a:cubicBezTo>
                  <a:cubicBezTo>
                    <a:pt x="20093" y="18902"/>
                    <a:pt x="20426" y="19782"/>
                    <a:pt x="20582" y="20951"/>
                  </a:cubicBezTo>
                  <a:cubicBezTo>
                    <a:pt x="20668" y="21600"/>
                    <a:pt x="21452" y="21301"/>
                    <a:pt x="20930" y="20951"/>
                  </a:cubicBezTo>
                  <a:close/>
                </a:path>
              </a:pathLst>
            </a:custGeom>
            <a:grpFill/>
            <a:ln w="9525" cap="flat">
              <a:solidFill>
                <a:srgbClr val="000000"/>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defRPr>
                  <a:solidFill>
                    <a:srgbClr val="FFFFFF"/>
                  </a:solidFill>
                </a:defRPr>
              </a:pPr>
              <a:endParaRPr/>
            </a:p>
          </p:txBody>
        </p:sp>
        <p:sp>
          <p:nvSpPr>
            <p:cNvPr id="190" name="Shape"/>
            <p:cNvSpPr/>
            <p:nvPr/>
          </p:nvSpPr>
          <p:spPr>
            <a:xfrm flipH="1">
              <a:off x="32946" y="138339"/>
              <a:ext cx="131364" cy="55485"/>
            </a:xfrm>
            <a:custGeom>
              <a:avLst/>
              <a:gdLst/>
              <a:ahLst/>
              <a:cxnLst>
                <a:cxn ang="0">
                  <a:pos x="wd2" y="hd2"/>
                </a:cxn>
                <a:cxn ang="5400000">
                  <a:pos x="wd2" y="hd2"/>
                </a:cxn>
                <a:cxn ang="10800000">
                  <a:pos x="wd2" y="hd2"/>
                </a:cxn>
                <a:cxn ang="16200000">
                  <a:pos x="wd2" y="hd2"/>
                </a:cxn>
              </a:cxnLst>
              <a:rect l="0" t="0" r="r" b="b"/>
              <a:pathLst>
                <a:path w="21108" h="21334" extrusionOk="0">
                  <a:moveTo>
                    <a:pt x="20930" y="20951"/>
                  </a:moveTo>
                  <a:cubicBezTo>
                    <a:pt x="20407" y="20602"/>
                    <a:pt x="18289" y="20263"/>
                    <a:pt x="17448" y="18856"/>
                  </a:cubicBezTo>
                  <a:cubicBezTo>
                    <a:pt x="17118" y="18305"/>
                    <a:pt x="14199" y="12106"/>
                    <a:pt x="13618" y="11523"/>
                  </a:cubicBezTo>
                  <a:cubicBezTo>
                    <a:pt x="11686" y="9586"/>
                    <a:pt x="12938" y="10613"/>
                    <a:pt x="9788" y="9428"/>
                  </a:cubicBezTo>
                  <a:cubicBezTo>
                    <a:pt x="8964" y="8601"/>
                    <a:pt x="7843" y="7333"/>
                    <a:pt x="7003" y="7333"/>
                  </a:cubicBezTo>
                  <a:cubicBezTo>
                    <a:pt x="5026" y="7333"/>
                    <a:pt x="3057" y="8031"/>
                    <a:pt x="1084" y="8381"/>
                  </a:cubicBezTo>
                  <a:cubicBezTo>
                    <a:pt x="735" y="8730"/>
                    <a:pt x="203" y="10416"/>
                    <a:pt x="39" y="9428"/>
                  </a:cubicBezTo>
                  <a:cubicBezTo>
                    <a:pt x="-148" y="8302"/>
                    <a:pt x="381" y="6953"/>
                    <a:pt x="735" y="6285"/>
                  </a:cubicBezTo>
                  <a:cubicBezTo>
                    <a:pt x="1358" y="5115"/>
                    <a:pt x="2128" y="4889"/>
                    <a:pt x="2825" y="4190"/>
                  </a:cubicBezTo>
                  <a:cubicBezTo>
                    <a:pt x="5212" y="1796"/>
                    <a:pt x="2249" y="4623"/>
                    <a:pt x="5610" y="2095"/>
                  </a:cubicBezTo>
                  <a:cubicBezTo>
                    <a:pt x="5966" y="1827"/>
                    <a:pt x="6302" y="1351"/>
                    <a:pt x="6654" y="1048"/>
                  </a:cubicBezTo>
                  <a:cubicBezTo>
                    <a:pt x="7115" y="652"/>
                    <a:pt x="7583" y="349"/>
                    <a:pt x="8047" y="0"/>
                  </a:cubicBezTo>
                  <a:cubicBezTo>
                    <a:pt x="9266" y="333"/>
                    <a:pt x="12575" y="351"/>
                    <a:pt x="13966" y="3143"/>
                  </a:cubicBezTo>
                  <a:cubicBezTo>
                    <a:pt x="14663" y="4540"/>
                    <a:pt x="15463" y="5552"/>
                    <a:pt x="16055" y="7333"/>
                  </a:cubicBezTo>
                  <a:cubicBezTo>
                    <a:pt x="16825" y="9650"/>
                    <a:pt x="17175" y="11112"/>
                    <a:pt x="18144" y="12571"/>
                  </a:cubicBezTo>
                  <a:cubicBezTo>
                    <a:pt x="18473" y="13065"/>
                    <a:pt x="18841" y="13269"/>
                    <a:pt x="19189" y="13618"/>
                  </a:cubicBezTo>
                  <a:cubicBezTo>
                    <a:pt x="19421" y="15015"/>
                    <a:pt x="19628" y="16453"/>
                    <a:pt x="19885" y="17809"/>
                  </a:cubicBezTo>
                  <a:cubicBezTo>
                    <a:pt x="20093" y="18902"/>
                    <a:pt x="20426" y="19782"/>
                    <a:pt x="20582" y="20951"/>
                  </a:cubicBezTo>
                  <a:cubicBezTo>
                    <a:pt x="20668" y="21600"/>
                    <a:pt x="21452" y="21301"/>
                    <a:pt x="20930" y="20951"/>
                  </a:cubicBezTo>
                  <a:close/>
                </a:path>
              </a:pathLst>
            </a:custGeom>
            <a:grpFill/>
            <a:ln w="9525" cap="flat">
              <a:solidFill>
                <a:srgbClr val="000000"/>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defRPr>
                  <a:solidFill>
                    <a:srgbClr val="FFFFFF"/>
                  </a:solidFill>
                </a:defRPr>
              </a:pPr>
              <a:endParaRPr/>
            </a:p>
          </p:txBody>
        </p:sp>
        <p:sp>
          <p:nvSpPr>
            <p:cNvPr id="191" name="Shape"/>
            <p:cNvSpPr/>
            <p:nvPr/>
          </p:nvSpPr>
          <p:spPr>
            <a:xfrm flipH="1">
              <a:off x="265826" y="553358"/>
              <a:ext cx="145049" cy="79703"/>
            </a:xfrm>
            <a:custGeom>
              <a:avLst/>
              <a:gdLst/>
              <a:ahLst/>
              <a:cxnLst>
                <a:cxn ang="0">
                  <a:pos x="wd2" y="hd2"/>
                </a:cxn>
                <a:cxn ang="5400000">
                  <a:pos x="wd2" y="hd2"/>
                </a:cxn>
                <a:cxn ang="10800000">
                  <a:pos x="wd2" y="hd2"/>
                </a:cxn>
                <a:cxn ang="16200000">
                  <a:pos x="wd2" y="hd2"/>
                </a:cxn>
              </a:cxnLst>
              <a:rect l="0" t="0" r="r" b="b"/>
              <a:pathLst>
                <a:path w="21108" h="21334" extrusionOk="0">
                  <a:moveTo>
                    <a:pt x="20930" y="20951"/>
                  </a:moveTo>
                  <a:cubicBezTo>
                    <a:pt x="20407" y="20602"/>
                    <a:pt x="18289" y="20263"/>
                    <a:pt x="17448" y="18856"/>
                  </a:cubicBezTo>
                  <a:cubicBezTo>
                    <a:pt x="17118" y="18305"/>
                    <a:pt x="14199" y="12106"/>
                    <a:pt x="13618" y="11523"/>
                  </a:cubicBezTo>
                  <a:cubicBezTo>
                    <a:pt x="11686" y="9586"/>
                    <a:pt x="12938" y="10613"/>
                    <a:pt x="9788" y="9428"/>
                  </a:cubicBezTo>
                  <a:cubicBezTo>
                    <a:pt x="8964" y="8601"/>
                    <a:pt x="7843" y="7333"/>
                    <a:pt x="7003" y="7333"/>
                  </a:cubicBezTo>
                  <a:cubicBezTo>
                    <a:pt x="5026" y="7333"/>
                    <a:pt x="3057" y="8031"/>
                    <a:pt x="1084" y="8381"/>
                  </a:cubicBezTo>
                  <a:cubicBezTo>
                    <a:pt x="735" y="8730"/>
                    <a:pt x="203" y="10416"/>
                    <a:pt x="39" y="9428"/>
                  </a:cubicBezTo>
                  <a:cubicBezTo>
                    <a:pt x="-148" y="8302"/>
                    <a:pt x="381" y="6953"/>
                    <a:pt x="735" y="6285"/>
                  </a:cubicBezTo>
                  <a:cubicBezTo>
                    <a:pt x="1358" y="5115"/>
                    <a:pt x="2128" y="4889"/>
                    <a:pt x="2825" y="4190"/>
                  </a:cubicBezTo>
                  <a:cubicBezTo>
                    <a:pt x="5212" y="1796"/>
                    <a:pt x="2249" y="4623"/>
                    <a:pt x="5610" y="2095"/>
                  </a:cubicBezTo>
                  <a:cubicBezTo>
                    <a:pt x="5966" y="1827"/>
                    <a:pt x="6302" y="1351"/>
                    <a:pt x="6654" y="1048"/>
                  </a:cubicBezTo>
                  <a:cubicBezTo>
                    <a:pt x="7115" y="652"/>
                    <a:pt x="7583" y="349"/>
                    <a:pt x="8047" y="0"/>
                  </a:cubicBezTo>
                  <a:cubicBezTo>
                    <a:pt x="9266" y="333"/>
                    <a:pt x="12575" y="351"/>
                    <a:pt x="13966" y="3143"/>
                  </a:cubicBezTo>
                  <a:cubicBezTo>
                    <a:pt x="14663" y="4540"/>
                    <a:pt x="15463" y="5552"/>
                    <a:pt x="16055" y="7333"/>
                  </a:cubicBezTo>
                  <a:cubicBezTo>
                    <a:pt x="16825" y="9650"/>
                    <a:pt x="17175" y="11112"/>
                    <a:pt x="18144" y="12571"/>
                  </a:cubicBezTo>
                  <a:cubicBezTo>
                    <a:pt x="18473" y="13065"/>
                    <a:pt x="18841" y="13269"/>
                    <a:pt x="19189" y="13618"/>
                  </a:cubicBezTo>
                  <a:cubicBezTo>
                    <a:pt x="19421" y="15015"/>
                    <a:pt x="19628" y="16453"/>
                    <a:pt x="19885" y="17809"/>
                  </a:cubicBezTo>
                  <a:cubicBezTo>
                    <a:pt x="20093" y="18902"/>
                    <a:pt x="20426" y="19782"/>
                    <a:pt x="20582" y="20951"/>
                  </a:cubicBezTo>
                  <a:cubicBezTo>
                    <a:pt x="20668" y="21600"/>
                    <a:pt x="21452" y="21301"/>
                    <a:pt x="20930" y="20951"/>
                  </a:cubicBezTo>
                  <a:close/>
                </a:path>
              </a:pathLst>
            </a:custGeom>
            <a:grpFill/>
            <a:ln w="9525" cap="flat">
              <a:solidFill>
                <a:srgbClr val="000000"/>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defRPr>
                  <a:solidFill>
                    <a:srgbClr val="FFFFFF"/>
                  </a:solidFill>
                </a:defRPr>
              </a:pPr>
              <a:endParaRPr/>
            </a:p>
          </p:txBody>
        </p:sp>
        <p:sp>
          <p:nvSpPr>
            <p:cNvPr id="192" name="Shape"/>
            <p:cNvSpPr/>
            <p:nvPr/>
          </p:nvSpPr>
          <p:spPr>
            <a:xfrm>
              <a:off x="71795" y="207509"/>
              <a:ext cx="110269" cy="55485"/>
            </a:xfrm>
            <a:custGeom>
              <a:avLst/>
              <a:gdLst/>
              <a:ahLst/>
              <a:cxnLst>
                <a:cxn ang="0">
                  <a:pos x="wd2" y="hd2"/>
                </a:cxn>
                <a:cxn ang="5400000">
                  <a:pos x="wd2" y="hd2"/>
                </a:cxn>
                <a:cxn ang="10800000">
                  <a:pos x="wd2" y="hd2"/>
                </a:cxn>
                <a:cxn ang="16200000">
                  <a:pos x="wd2" y="hd2"/>
                </a:cxn>
              </a:cxnLst>
              <a:rect l="0" t="0" r="r" b="b"/>
              <a:pathLst>
                <a:path w="21108" h="21334" extrusionOk="0">
                  <a:moveTo>
                    <a:pt x="20930" y="20951"/>
                  </a:moveTo>
                  <a:cubicBezTo>
                    <a:pt x="20407" y="20602"/>
                    <a:pt x="18289" y="20263"/>
                    <a:pt x="17448" y="18856"/>
                  </a:cubicBezTo>
                  <a:cubicBezTo>
                    <a:pt x="17118" y="18305"/>
                    <a:pt x="14199" y="12106"/>
                    <a:pt x="13618" y="11523"/>
                  </a:cubicBezTo>
                  <a:cubicBezTo>
                    <a:pt x="11686" y="9586"/>
                    <a:pt x="12938" y="10613"/>
                    <a:pt x="9788" y="9428"/>
                  </a:cubicBezTo>
                  <a:cubicBezTo>
                    <a:pt x="8964" y="8601"/>
                    <a:pt x="7843" y="7333"/>
                    <a:pt x="7003" y="7333"/>
                  </a:cubicBezTo>
                  <a:cubicBezTo>
                    <a:pt x="5026" y="7333"/>
                    <a:pt x="3057" y="8031"/>
                    <a:pt x="1084" y="8381"/>
                  </a:cubicBezTo>
                  <a:cubicBezTo>
                    <a:pt x="735" y="8730"/>
                    <a:pt x="203" y="10416"/>
                    <a:pt x="39" y="9428"/>
                  </a:cubicBezTo>
                  <a:cubicBezTo>
                    <a:pt x="-148" y="8302"/>
                    <a:pt x="381" y="6953"/>
                    <a:pt x="735" y="6285"/>
                  </a:cubicBezTo>
                  <a:cubicBezTo>
                    <a:pt x="1358" y="5115"/>
                    <a:pt x="2128" y="4889"/>
                    <a:pt x="2825" y="4190"/>
                  </a:cubicBezTo>
                  <a:cubicBezTo>
                    <a:pt x="5212" y="1796"/>
                    <a:pt x="2249" y="4623"/>
                    <a:pt x="5610" y="2095"/>
                  </a:cubicBezTo>
                  <a:cubicBezTo>
                    <a:pt x="5966" y="1827"/>
                    <a:pt x="6302" y="1351"/>
                    <a:pt x="6654" y="1048"/>
                  </a:cubicBezTo>
                  <a:cubicBezTo>
                    <a:pt x="7115" y="652"/>
                    <a:pt x="7583" y="349"/>
                    <a:pt x="8047" y="0"/>
                  </a:cubicBezTo>
                  <a:cubicBezTo>
                    <a:pt x="9266" y="333"/>
                    <a:pt x="12575" y="351"/>
                    <a:pt x="13966" y="3143"/>
                  </a:cubicBezTo>
                  <a:cubicBezTo>
                    <a:pt x="14663" y="4540"/>
                    <a:pt x="15463" y="5552"/>
                    <a:pt x="16055" y="7333"/>
                  </a:cubicBezTo>
                  <a:cubicBezTo>
                    <a:pt x="16825" y="9650"/>
                    <a:pt x="17175" y="11112"/>
                    <a:pt x="18144" y="12571"/>
                  </a:cubicBezTo>
                  <a:cubicBezTo>
                    <a:pt x="18473" y="13065"/>
                    <a:pt x="18841" y="13269"/>
                    <a:pt x="19189" y="13618"/>
                  </a:cubicBezTo>
                  <a:cubicBezTo>
                    <a:pt x="19421" y="15015"/>
                    <a:pt x="19628" y="16453"/>
                    <a:pt x="19885" y="17809"/>
                  </a:cubicBezTo>
                  <a:cubicBezTo>
                    <a:pt x="20093" y="18902"/>
                    <a:pt x="20426" y="19782"/>
                    <a:pt x="20582" y="20951"/>
                  </a:cubicBezTo>
                  <a:cubicBezTo>
                    <a:pt x="20668" y="21600"/>
                    <a:pt x="21452" y="21301"/>
                    <a:pt x="20930" y="20951"/>
                  </a:cubicBezTo>
                  <a:close/>
                </a:path>
              </a:pathLst>
            </a:custGeom>
            <a:grpFill/>
            <a:ln w="9525" cap="flat">
              <a:solidFill>
                <a:srgbClr val="000000"/>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defRPr>
                  <a:solidFill>
                    <a:srgbClr val="FFFFFF"/>
                  </a:solidFill>
                </a:defRPr>
              </a:pPr>
              <a:endParaRPr/>
            </a:p>
          </p:txBody>
        </p:sp>
        <p:sp>
          <p:nvSpPr>
            <p:cNvPr id="193" name="Shape"/>
            <p:cNvSpPr/>
            <p:nvPr/>
          </p:nvSpPr>
          <p:spPr>
            <a:xfrm>
              <a:off x="172962" y="161396"/>
              <a:ext cx="121756" cy="79703"/>
            </a:xfrm>
            <a:custGeom>
              <a:avLst/>
              <a:gdLst/>
              <a:ahLst/>
              <a:cxnLst>
                <a:cxn ang="0">
                  <a:pos x="wd2" y="hd2"/>
                </a:cxn>
                <a:cxn ang="5400000">
                  <a:pos x="wd2" y="hd2"/>
                </a:cxn>
                <a:cxn ang="10800000">
                  <a:pos x="wd2" y="hd2"/>
                </a:cxn>
                <a:cxn ang="16200000">
                  <a:pos x="wd2" y="hd2"/>
                </a:cxn>
              </a:cxnLst>
              <a:rect l="0" t="0" r="r" b="b"/>
              <a:pathLst>
                <a:path w="21108" h="21334" extrusionOk="0">
                  <a:moveTo>
                    <a:pt x="20930" y="20951"/>
                  </a:moveTo>
                  <a:cubicBezTo>
                    <a:pt x="20407" y="20602"/>
                    <a:pt x="18289" y="20263"/>
                    <a:pt x="17448" y="18856"/>
                  </a:cubicBezTo>
                  <a:cubicBezTo>
                    <a:pt x="17118" y="18305"/>
                    <a:pt x="14199" y="12106"/>
                    <a:pt x="13618" y="11523"/>
                  </a:cubicBezTo>
                  <a:cubicBezTo>
                    <a:pt x="11686" y="9586"/>
                    <a:pt x="12938" y="10613"/>
                    <a:pt x="9788" y="9428"/>
                  </a:cubicBezTo>
                  <a:cubicBezTo>
                    <a:pt x="8964" y="8601"/>
                    <a:pt x="7843" y="7333"/>
                    <a:pt x="7003" y="7333"/>
                  </a:cubicBezTo>
                  <a:cubicBezTo>
                    <a:pt x="5026" y="7333"/>
                    <a:pt x="3057" y="8031"/>
                    <a:pt x="1084" y="8381"/>
                  </a:cubicBezTo>
                  <a:cubicBezTo>
                    <a:pt x="735" y="8730"/>
                    <a:pt x="203" y="10416"/>
                    <a:pt x="39" y="9428"/>
                  </a:cubicBezTo>
                  <a:cubicBezTo>
                    <a:pt x="-148" y="8302"/>
                    <a:pt x="381" y="6953"/>
                    <a:pt x="735" y="6285"/>
                  </a:cubicBezTo>
                  <a:cubicBezTo>
                    <a:pt x="1358" y="5115"/>
                    <a:pt x="2128" y="4889"/>
                    <a:pt x="2825" y="4190"/>
                  </a:cubicBezTo>
                  <a:cubicBezTo>
                    <a:pt x="5212" y="1796"/>
                    <a:pt x="2249" y="4623"/>
                    <a:pt x="5610" y="2095"/>
                  </a:cubicBezTo>
                  <a:cubicBezTo>
                    <a:pt x="5966" y="1827"/>
                    <a:pt x="6302" y="1351"/>
                    <a:pt x="6654" y="1048"/>
                  </a:cubicBezTo>
                  <a:cubicBezTo>
                    <a:pt x="7115" y="652"/>
                    <a:pt x="7583" y="349"/>
                    <a:pt x="8047" y="0"/>
                  </a:cubicBezTo>
                  <a:cubicBezTo>
                    <a:pt x="9266" y="333"/>
                    <a:pt x="12575" y="351"/>
                    <a:pt x="13966" y="3143"/>
                  </a:cubicBezTo>
                  <a:cubicBezTo>
                    <a:pt x="14663" y="4540"/>
                    <a:pt x="15463" y="5552"/>
                    <a:pt x="16055" y="7333"/>
                  </a:cubicBezTo>
                  <a:cubicBezTo>
                    <a:pt x="16825" y="9650"/>
                    <a:pt x="17175" y="11112"/>
                    <a:pt x="18144" y="12571"/>
                  </a:cubicBezTo>
                  <a:cubicBezTo>
                    <a:pt x="18473" y="13065"/>
                    <a:pt x="18841" y="13269"/>
                    <a:pt x="19189" y="13618"/>
                  </a:cubicBezTo>
                  <a:cubicBezTo>
                    <a:pt x="19421" y="15015"/>
                    <a:pt x="19628" y="16453"/>
                    <a:pt x="19885" y="17809"/>
                  </a:cubicBezTo>
                  <a:cubicBezTo>
                    <a:pt x="20093" y="18902"/>
                    <a:pt x="20426" y="19782"/>
                    <a:pt x="20582" y="20951"/>
                  </a:cubicBezTo>
                  <a:cubicBezTo>
                    <a:pt x="20668" y="21600"/>
                    <a:pt x="21452" y="21301"/>
                    <a:pt x="20930" y="20951"/>
                  </a:cubicBezTo>
                  <a:close/>
                </a:path>
              </a:pathLst>
            </a:custGeom>
            <a:grpFill/>
            <a:ln w="9525" cap="flat">
              <a:solidFill>
                <a:srgbClr val="000000"/>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defRPr>
                  <a:solidFill>
                    <a:srgbClr val="FFFFFF"/>
                  </a:solidFill>
                </a:defRPr>
              </a:pPr>
              <a:endParaRPr/>
            </a:p>
          </p:txBody>
        </p:sp>
        <p:sp>
          <p:nvSpPr>
            <p:cNvPr id="194" name="Shape"/>
            <p:cNvSpPr/>
            <p:nvPr/>
          </p:nvSpPr>
          <p:spPr>
            <a:xfrm>
              <a:off x="290520" y="835800"/>
              <a:ext cx="124054" cy="222031"/>
            </a:xfrm>
            <a:custGeom>
              <a:avLst/>
              <a:gdLst/>
              <a:ahLst/>
              <a:cxnLst>
                <a:cxn ang="0">
                  <a:pos x="wd2" y="hd2"/>
                </a:cxn>
                <a:cxn ang="5400000">
                  <a:pos x="wd2" y="hd2"/>
                </a:cxn>
                <a:cxn ang="10800000">
                  <a:pos x="wd2" y="hd2"/>
                </a:cxn>
                <a:cxn ang="16200000">
                  <a:pos x="wd2" y="hd2"/>
                </a:cxn>
              </a:cxnLst>
              <a:rect l="0" t="0" r="r" b="b"/>
              <a:pathLst>
                <a:path w="21108" h="21334" extrusionOk="0">
                  <a:moveTo>
                    <a:pt x="20930" y="20951"/>
                  </a:moveTo>
                  <a:cubicBezTo>
                    <a:pt x="20407" y="20602"/>
                    <a:pt x="18289" y="20263"/>
                    <a:pt x="17448" y="18856"/>
                  </a:cubicBezTo>
                  <a:cubicBezTo>
                    <a:pt x="17118" y="18305"/>
                    <a:pt x="14199" y="12106"/>
                    <a:pt x="13618" y="11523"/>
                  </a:cubicBezTo>
                  <a:cubicBezTo>
                    <a:pt x="11686" y="9586"/>
                    <a:pt x="12938" y="10613"/>
                    <a:pt x="9788" y="9428"/>
                  </a:cubicBezTo>
                  <a:cubicBezTo>
                    <a:pt x="8964" y="8601"/>
                    <a:pt x="7843" y="7333"/>
                    <a:pt x="7003" y="7333"/>
                  </a:cubicBezTo>
                  <a:cubicBezTo>
                    <a:pt x="5026" y="7333"/>
                    <a:pt x="3057" y="8031"/>
                    <a:pt x="1084" y="8381"/>
                  </a:cubicBezTo>
                  <a:cubicBezTo>
                    <a:pt x="735" y="8730"/>
                    <a:pt x="203" y="10416"/>
                    <a:pt x="39" y="9428"/>
                  </a:cubicBezTo>
                  <a:cubicBezTo>
                    <a:pt x="-148" y="8302"/>
                    <a:pt x="381" y="6953"/>
                    <a:pt x="735" y="6285"/>
                  </a:cubicBezTo>
                  <a:cubicBezTo>
                    <a:pt x="1358" y="5115"/>
                    <a:pt x="2128" y="4889"/>
                    <a:pt x="2825" y="4190"/>
                  </a:cubicBezTo>
                  <a:cubicBezTo>
                    <a:pt x="5212" y="1796"/>
                    <a:pt x="2249" y="4623"/>
                    <a:pt x="5610" y="2095"/>
                  </a:cubicBezTo>
                  <a:cubicBezTo>
                    <a:pt x="5966" y="1827"/>
                    <a:pt x="6302" y="1351"/>
                    <a:pt x="6654" y="1048"/>
                  </a:cubicBezTo>
                  <a:cubicBezTo>
                    <a:pt x="7115" y="652"/>
                    <a:pt x="7583" y="349"/>
                    <a:pt x="8047" y="0"/>
                  </a:cubicBezTo>
                  <a:cubicBezTo>
                    <a:pt x="9266" y="333"/>
                    <a:pt x="12575" y="351"/>
                    <a:pt x="13966" y="3143"/>
                  </a:cubicBezTo>
                  <a:cubicBezTo>
                    <a:pt x="14663" y="4540"/>
                    <a:pt x="15463" y="5552"/>
                    <a:pt x="16055" y="7333"/>
                  </a:cubicBezTo>
                  <a:cubicBezTo>
                    <a:pt x="16825" y="9650"/>
                    <a:pt x="17175" y="11112"/>
                    <a:pt x="18144" y="12571"/>
                  </a:cubicBezTo>
                  <a:cubicBezTo>
                    <a:pt x="18473" y="13065"/>
                    <a:pt x="18841" y="13269"/>
                    <a:pt x="19189" y="13618"/>
                  </a:cubicBezTo>
                  <a:cubicBezTo>
                    <a:pt x="19421" y="15015"/>
                    <a:pt x="19628" y="16453"/>
                    <a:pt x="19885" y="17809"/>
                  </a:cubicBezTo>
                  <a:cubicBezTo>
                    <a:pt x="20093" y="18902"/>
                    <a:pt x="20426" y="19782"/>
                    <a:pt x="20582" y="20951"/>
                  </a:cubicBezTo>
                  <a:cubicBezTo>
                    <a:pt x="20668" y="21600"/>
                    <a:pt x="21452" y="21301"/>
                    <a:pt x="20930" y="20951"/>
                  </a:cubicBezTo>
                  <a:close/>
                </a:path>
              </a:pathLst>
            </a:custGeom>
            <a:grpFill/>
            <a:ln w="9525" cap="flat">
              <a:solidFill>
                <a:srgbClr val="000000"/>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defRPr>
                  <a:solidFill>
                    <a:srgbClr val="FFFFFF"/>
                  </a:solidFill>
                </a:defRPr>
              </a:pPr>
              <a:endParaRPr/>
            </a:p>
          </p:txBody>
        </p:sp>
        <p:sp>
          <p:nvSpPr>
            <p:cNvPr id="195" name="Shape"/>
            <p:cNvSpPr/>
            <p:nvPr/>
          </p:nvSpPr>
          <p:spPr>
            <a:xfrm flipH="1">
              <a:off x="164842" y="1072130"/>
              <a:ext cx="131116" cy="267575"/>
            </a:xfrm>
            <a:custGeom>
              <a:avLst/>
              <a:gdLst/>
              <a:ahLst/>
              <a:cxnLst>
                <a:cxn ang="0">
                  <a:pos x="wd2" y="hd2"/>
                </a:cxn>
                <a:cxn ang="5400000">
                  <a:pos x="wd2" y="hd2"/>
                </a:cxn>
                <a:cxn ang="10800000">
                  <a:pos x="wd2" y="hd2"/>
                </a:cxn>
                <a:cxn ang="16200000">
                  <a:pos x="wd2" y="hd2"/>
                </a:cxn>
              </a:cxnLst>
              <a:rect l="0" t="0" r="r" b="b"/>
              <a:pathLst>
                <a:path w="21108" h="21334" extrusionOk="0">
                  <a:moveTo>
                    <a:pt x="20930" y="20951"/>
                  </a:moveTo>
                  <a:cubicBezTo>
                    <a:pt x="20407" y="20602"/>
                    <a:pt x="18289" y="20263"/>
                    <a:pt x="17448" y="18856"/>
                  </a:cubicBezTo>
                  <a:cubicBezTo>
                    <a:pt x="17118" y="18305"/>
                    <a:pt x="14199" y="12106"/>
                    <a:pt x="13618" y="11523"/>
                  </a:cubicBezTo>
                  <a:cubicBezTo>
                    <a:pt x="11686" y="9586"/>
                    <a:pt x="12938" y="10613"/>
                    <a:pt x="9788" y="9428"/>
                  </a:cubicBezTo>
                  <a:cubicBezTo>
                    <a:pt x="8964" y="8601"/>
                    <a:pt x="7843" y="7333"/>
                    <a:pt x="7003" y="7333"/>
                  </a:cubicBezTo>
                  <a:cubicBezTo>
                    <a:pt x="5026" y="7333"/>
                    <a:pt x="3057" y="8031"/>
                    <a:pt x="1084" y="8381"/>
                  </a:cubicBezTo>
                  <a:cubicBezTo>
                    <a:pt x="735" y="8730"/>
                    <a:pt x="203" y="10416"/>
                    <a:pt x="39" y="9428"/>
                  </a:cubicBezTo>
                  <a:cubicBezTo>
                    <a:pt x="-148" y="8302"/>
                    <a:pt x="381" y="6953"/>
                    <a:pt x="735" y="6285"/>
                  </a:cubicBezTo>
                  <a:cubicBezTo>
                    <a:pt x="1358" y="5115"/>
                    <a:pt x="2128" y="4889"/>
                    <a:pt x="2825" y="4190"/>
                  </a:cubicBezTo>
                  <a:cubicBezTo>
                    <a:pt x="5212" y="1796"/>
                    <a:pt x="2249" y="4623"/>
                    <a:pt x="5610" y="2095"/>
                  </a:cubicBezTo>
                  <a:cubicBezTo>
                    <a:pt x="5966" y="1827"/>
                    <a:pt x="6302" y="1351"/>
                    <a:pt x="6654" y="1048"/>
                  </a:cubicBezTo>
                  <a:cubicBezTo>
                    <a:pt x="7115" y="652"/>
                    <a:pt x="7583" y="349"/>
                    <a:pt x="8047" y="0"/>
                  </a:cubicBezTo>
                  <a:cubicBezTo>
                    <a:pt x="9266" y="333"/>
                    <a:pt x="12575" y="351"/>
                    <a:pt x="13966" y="3143"/>
                  </a:cubicBezTo>
                  <a:cubicBezTo>
                    <a:pt x="14663" y="4540"/>
                    <a:pt x="15463" y="5552"/>
                    <a:pt x="16055" y="7333"/>
                  </a:cubicBezTo>
                  <a:cubicBezTo>
                    <a:pt x="16825" y="9650"/>
                    <a:pt x="17175" y="11112"/>
                    <a:pt x="18144" y="12571"/>
                  </a:cubicBezTo>
                  <a:cubicBezTo>
                    <a:pt x="18473" y="13065"/>
                    <a:pt x="18841" y="13269"/>
                    <a:pt x="19189" y="13618"/>
                  </a:cubicBezTo>
                  <a:cubicBezTo>
                    <a:pt x="19421" y="15015"/>
                    <a:pt x="19628" y="16453"/>
                    <a:pt x="19885" y="17809"/>
                  </a:cubicBezTo>
                  <a:cubicBezTo>
                    <a:pt x="20093" y="18902"/>
                    <a:pt x="20426" y="19782"/>
                    <a:pt x="20582" y="20951"/>
                  </a:cubicBezTo>
                  <a:cubicBezTo>
                    <a:pt x="20668" y="21600"/>
                    <a:pt x="21452" y="21301"/>
                    <a:pt x="20930" y="20951"/>
                  </a:cubicBezTo>
                  <a:close/>
                </a:path>
              </a:pathLst>
            </a:custGeom>
            <a:grpFill/>
            <a:ln w="9525" cap="flat">
              <a:solidFill>
                <a:srgbClr val="000000"/>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defRPr>
                  <a:solidFill>
                    <a:srgbClr val="FFFFFF"/>
                  </a:solidFill>
                </a:defRPr>
              </a:pPr>
              <a:endParaRPr/>
            </a:p>
          </p:txBody>
        </p:sp>
        <p:sp>
          <p:nvSpPr>
            <p:cNvPr id="196" name="Shape"/>
            <p:cNvSpPr/>
            <p:nvPr/>
          </p:nvSpPr>
          <p:spPr>
            <a:xfrm>
              <a:off x="226561" y="409253"/>
              <a:ext cx="80584" cy="118103"/>
            </a:xfrm>
            <a:custGeom>
              <a:avLst/>
              <a:gdLst/>
              <a:ahLst/>
              <a:cxnLst>
                <a:cxn ang="0">
                  <a:pos x="wd2" y="hd2"/>
                </a:cxn>
                <a:cxn ang="5400000">
                  <a:pos x="wd2" y="hd2"/>
                </a:cxn>
                <a:cxn ang="10800000">
                  <a:pos x="wd2" y="hd2"/>
                </a:cxn>
                <a:cxn ang="16200000">
                  <a:pos x="wd2" y="hd2"/>
                </a:cxn>
              </a:cxnLst>
              <a:rect l="0" t="0" r="r" b="b"/>
              <a:pathLst>
                <a:path w="21108" h="21334" extrusionOk="0">
                  <a:moveTo>
                    <a:pt x="20930" y="20951"/>
                  </a:moveTo>
                  <a:cubicBezTo>
                    <a:pt x="20407" y="20602"/>
                    <a:pt x="18289" y="20263"/>
                    <a:pt x="17448" y="18856"/>
                  </a:cubicBezTo>
                  <a:cubicBezTo>
                    <a:pt x="17118" y="18305"/>
                    <a:pt x="14199" y="12106"/>
                    <a:pt x="13618" y="11523"/>
                  </a:cubicBezTo>
                  <a:cubicBezTo>
                    <a:pt x="11686" y="9586"/>
                    <a:pt x="12938" y="10613"/>
                    <a:pt x="9788" y="9428"/>
                  </a:cubicBezTo>
                  <a:cubicBezTo>
                    <a:pt x="8964" y="8601"/>
                    <a:pt x="7843" y="7333"/>
                    <a:pt x="7003" y="7333"/>
                  </a:cubicBezTo>
                  <a:cubicBezTo>
                    <a:pt x="5026" y="7333"/>
                    <a:pt x="3057" y="8031"/>
                    <a:pt x="1084" y="8381"/>
                  </a:cubicBezTo>
                  <a:cubicBezTo>
                    <a:pt x="735" y="8730"/>
                    <a:pt x="203" y="10416"/>
                    <a:pt x="39" y="9428"/>
                  </a:cubicBezTo>
                  <a:cubicBezTo>
                    <a:pt x="-148" y="8302"/>
                    <a:pt x="381" y="6953"/>
                    <a:pt x="735" y="6285"/>
                  </a:cubicBezTo>
                  <a:cubicBezTo>
                    <a:pt x="1358" y="5115"/>
                    <a:pt x="2128" y="4889"/>
                    <a:pt x="2825" y="4190"/>
                  </a:cubicBezTo>
                  <a:cubicBezTo>
                    <a:pt x="5212" y="1796"/>
                    <a:pt x="2249" y="4623"/>
                    <a:pt x="5610" y="2095"/>
                  </a:cubicBezTo>
                  <a:cubicBezTo>
                    <a:pt x="5966" y="1827"/>
                    <a:pt x="6302" y="1351"/>
                    <a:pt x="6654" y="1048"/>
                  </a:cubicBezTo>
                  <a:cubicBezTo>
                    <a:pt x="7115" y="652"/>
                    <a:pt x="7583" y="349"/>
                    <a:pt x="8047" y="0"/>
                  </a:cubicBezTo>
                  <a:cubicBezTo>
                    <a:pt x="9266" y="333"/>
                    <a:pt x="12575" y="351"/>
                    <a:pt x="13966" y="3143"/>
                  </a:cubicBezTo>
                  <a:cubicBezTo>
                    <a:pt x="14663" y="4540"/>
                    <a:pt x="15463" y="5552"/>
                    <a:pt x="16055" y="7333"/>
                  </a:cubicBezTo>
                  <a:cubicBezTo>
                    <a:pt x="16825" y="9650"/>
                    <a:pt x="17175" y="11112"/>
                    <a:pt x="18144" y="12571"/>
                  </a:cubicBezTo>
                  <a:cubicBezTo>
                    <a:pt x="18473" y="13065"/>
                    <a:pt x="18841" y="13269"/>
                    <a:pt x="19189" y="13618"/>
                  </a:cubicBezTo>
                  <a:cubicBezTo>
                    <a:pt x="19421" y="15015"/>
                    <a:pt x="19628" y="16453"/>
                    <a:pt x="19885" y="17809"/>
                  </a:cubicBezTo>
                  <a:cubicBezTo>
                    <a:pt x="20093" y="18902"/>
                    <a:pt x="20426" y="19782"/>
                    <a:pt x="20582" y="20951"/>
                  </a:cubicBezTo>
                  <a:cubicBezTo>
                    <a:pt x="20668" y="21600"/>
                    <a:pt x="21452" y="21301"/>
                    <a:pt x="20930" y="20951"/>
                  </a:cubicBezTo>
                  <a:close/>
                </a:path>
              </a:pathLst>
            </a:custGeom>
            <a:grpFill/>
            <a:ln w="9525" cap="flat">
              <a:solidFill>
                <a:srgbClr val="000000"/>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defRPr>
                  <a:solidFill>
                    <a:srgbClr val="FFFFFF"/>
                  </a:solidFill>
                </a:defRPr>
              </a:pPr>
              <a:endParaRPr/>
            </a:p>
          </p:txBody>
        </p:sp>
        <p:sp>
          <p:nvSpPr>
            <p:cNvPr id="197" name="Shape"/>
            <p:cNvSpPr/>
            <p:nvPr/>
          </p:nvSpPr>
          <p:spPr>
            <a:xfrm flipH="1">
              <a:off x="173496" y="634056"/>
              <a:ext cx="85171" cy="142328"/>
            </a:xfrm>
            <a:custGeom>
              <a:avLst/>
              <a:gdLst/>
              <a:ahLst/>
              <a:cxnLst>
                <a:cxn ang="0">
                  <a:pos x="wd2" y="hd2"/>
                </a:cxn>
                <a:cxn ang="5400000">
                  <a:pos x="wd2" y="hd2"/>
                </a:cxn>
                <a:cxn ang="10800000">
                  <a:pos x="wd2" y="hd2"/>
                </a:cxn>
                <a:cxn ang="16200000">
                  <a:pos x="wd2" y="hd2"/>
                </a:cxn>
              </a:cxnLst>
              <a:rect l="0" t="0" r="r" b="b"/>
              <a:pathLst>
                <a:path w="21108" h="21334" extrusionOk="0">
                  <a:moveTo>
                    <a:pt x="20930" y="20951"/>
                  </a:moveTo>
                  <a:cubicBezTo>
                    <a:pt x="20407" y="20602"/>
                    <a:pt x="18289" y="20263"/>
                    <a:pt x="17448" y="18856"/>
                  </a:cubicBezTo>
                  <a:cubicBezTo>
                    <a:pt x="17118" y="18305"/>
                    <a:pt x="14199" y="12106"/>
                    <a:pt x="13618" y="11523"/>
                  </a:cubicBezTo>
                  <a:cubicBezTo>
                    <a:pt x="11686" y="9586"/>
                    <a:pt x="12938" y="10613"/>
                    <a:pt x="9788" y="9428"/>
                  </a:cubicBezTo>
                  <a:cubicBezTo>
                    <a:pt x="8964" y="8601"/>
                    <a:pt x="7843" y="7333"/>
                    <a:pt x="7003" y="7333"/>
                  </a:cubicBezTo>
                  <a:cubicBezTo>
                    <a:pt x="5026" y="7333"/>
                    <a:pt x="3057" y="8031"/>
                    <a:pt x="1084" y="8381"/>
                  </a:cubicBezTo>
                  <a:cubicBezTo>
                    <a:pt x="735" y="8730"/>
                    <a:pt x="203" y="10416"/>
                    <a:pt x="39" y="9428"/>
                  </a:cubicBezTo>
                  <a:cubicBezTo>
                    <a:pt x="-148" y="8302"/>
                    <a:pt x="381" y="6953"/>
                    <a:pt x="735" y="6285"/>
                  </a:cubicBezTo>
                  <a:cubicBezTo>
                    <a:pt x="1358" y="5115"/>
                    <a:pt x="2128" y="4889"/>
                    <a:pt x="2825" y="4190"/>
                  </a:cubicBezTo>
                  <a:cubicBezTo>
                    <a:pt x="5212" y="1796"/>
                    <a:pt x="2249" y="4623"/>
                    <a:pt x="5610" y="2095"/>
                  </a:cubicBezTo>
                  <a:cubicBezTo>
                    <a:pt x="5966" y="1827"/>
                    <a:pt x="6302" y="1351"/>
                    <a:pt x="6654" y="1048"/>
                  </a:cubicBezTo>
                  <a:cubicBezTo>
                    <a:pt x="7115" y="652"/>
                    <a:pt x="7583" y="349"/>
                    <a:pt x="8047" y="0"/>
                  </a:cubicBezTo>
                  <a:cubicBezTo>
                    <a:pt x="9266" y="333"/>
                    <a:pt x="12575" y="351"/>
                    <a:pt x="13966" y="3143"/>
                  </a:cubicBezTo>
                  <a:cubicBezTo>
                    <a:pt x="14663" y="4540"/>
                    <a:pt x="15463" y="5552"/>
                    <a:pt x="16055" y="7333"/>
                  </a:cubicBezTo>
                  <a:cubicBezTo>
                    <a:pt x="16825" y="9650"/>
                    <a:pt x="17175" y="11112"/>
                    <a:pt x="18144" y="12571"/>
                  </a:cubicBezTo>
                  <a:cubicBezTo>
                    <a:pt x="18473" y="13065"/>
                    <a:pt x="18841" y="13269"/>
                    <a:pt x="19189" y="13618"/>
                  </a:cubicBezTo>
                  <a:cubicBezTo>
                    <a:pt x="19421" y="15015"/>
                    <a:pt x="19628" y="16453"/>
                    <a:pt x="19885" y="17809"/>
                  </a:cubicBezTo>
                  <a:cubicBezTo>
                    <a:pt x="20093" y="18902"/>
                    <a:pt x="20426" y="19783"/>
                    <a:pt x="20582" y="20951"/>
                  </a:cubicBezTo>
                  <a:cubicBezTo>
                    <a:pt x="20668" y="21600"/>
                    <a:pt x="21452" y="21301"/>
                    <a:pt x="20930" y="20951"/>
                  </a:cubicBezTo>
                  <a:close/>
                </a:path>
              </a:pathLst>
            </a:custGeom>
            <a:grpFill/>
            <a:ln w="9525" cap="flat">
              <a:solidFill>
                <a:srgbClr val="000000"/>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defRPr>
                  <a:solidFill>
                    <a:srgbClr val="FFFFFF"/>
                  </a:solidFill>
                </a:defRPr>
              </a:pPr>
              <a:endParaRPr/>
            </a:p>
          </p:txBody>
        </p:sp>
        <p:sp>
          <p:nvSpPr>
            <p:cNvPr id="198" name="Shape"/>
            <p:cNvSpPr/>
            <p:nvPr/>
          </p:nvSpPr>
          <p:spPr>
            <a:xfrm rot="19391001">
              <a:off x="91579" y="392391"/>
              <a:ext cx="113701" cy="91511"/>
            </a:xfrm>
            <a:custGeom>
              <a:avLst/>
              <a:gdLst/>
              <a:ahLst/>
              <a:cxnLst>
                <a:cxn ang="0">
                  <a:pos x="wd2" y="hd2"/>
                </a:cxn>
                <a:cxn ang="5400000">
                  <a:pos x="wd2" y="hd2"/>
                </a:cxn>
                <a:cxn ang="10800000">
                  <a:pos x="wd2" y="hd2"/>
                </a:cxn>
                <a:cxn ang="16200000">
                  <a:pos x="wd2" y="hd2"/>
                </a:cxn>
              </a:cxnLst>
              <a:rect l="0" t="0" r="r" b="b"/>
              <a:pathLst>
                <a:path w="21108" h="21334" extrusionOk="0">
                  <a:moveTo>
                    <a:pt x="20930" y="20951"/>
                  </a:moveTo>
                  <a:cubicBezTo>
                    <a:pt x="20407" y="20602"/>
                    <a:pt x="18289" y="20263"/>
                    <a:pt x="17448" y="18856"/>
                  </a:cubicBezTo>
                  <a:cubicBezTo>
                    <a:pt x="17118" y="18305"/>
                    <a:pt x="14199" y="12106"/>
                    <a:pt x="13618" y="11523"/>
                  </a:cubicBezTo>
                  <a:cubicBezTo>
                    <a:pt x="11686" y="9586"/>
                    <a:pt x="12938" y="10613"/>
                    <a:pt x="9788" y="9428"/>
                  </a:cubicBezTo>
                  <a:cubicBezTo>
                    <a:pt x="8964" y="8601"/>
                    <a:pt x="7843" y="7333"/>
                    <a:pt x="7003" y="7333"/>
                  </a:cubicBezTo>
                  <a:cubicBezTo>
                    <a:pt x="5026" y="7333"/>
                    <a:pt x="3057" y="8031"/>
                    <a:pt x="1084" y="8381"/>
                  </a:cubicBezTo>
                  <a:cubicBezTo>
                    <a:pt x="735" y="8730"/>
                    <a:pt x="203" y="10416"/>
                    <a:pt x="39" y="9428"/>
                  </a:cubicBezTo>
                  <a:cubicBezTo>
                    <a:pt x="-148" y="8302"/>
                    <a:pt x="381" y="6953"/>
                    <a:pt x="735" y="6285"/>
                  </a:cubicBezTo>
                  <a:cubicBezTo>
                    <a:pt x="1358" y="5115"/>
                    <a:pt x="2128" y="4889"/>
                    <a:pt x="2825" y="4190"/>
                  </a:cubicBezTo>
                  <a:cubicBezTo>
                    <a:pt x="5212" y="1796"/>
                    <a:pt x="2249" y="4623"/>
                    <a:pt x="5610" y="2095"/>
                  </a:cubicBezTo>
                  <a:cubicBezTo>
                    <a:pt x="5966" y="1827"/>
                    <a:pt x="6302" y="1351"/>
                    <a:pt x="6654" y="1048"/>
                  </a:cubicBezTo>
                  <a:cubicBezTo>
                    <a:pt x="7115" y="652"/>
                    <a:pt x="7583" y="349"/>
                    <a:pt x="8047" y="0"/>
                  </a:cubicBezTo>
                  <a:cubicBezTo>
                    <a:pt x="9266" y="333"/>
                    <a:pt x="12575" y="351"/>
                    <a:pt x="13966" y="3143"/>
                  </a:cubicBezTo>
                  <a:cubicBezTo>
                    <a:pt x="14663" y="4540"/>
                    <a:pt x="15463" y="5552"/>
                    <a:pt x="16055" y="7333"/>
                  </a:cubicBezTo>
                  <a:cubicBezTo>
                    <a:pt x="16825" y="9650"/>
                    <a:pt x="17175" y="11112"/>
                    <a:pt x="18144" y="12571"/>
                  </a:cubicBezTo>
                  <a:cubicBezTo>
                    <a:pt x="18473" y="13065"/>
                    <a:pt x="18841" y="13269"/>
                    <a:pt x="19189" y="13618"/>
                  </a:cubicBezTo>
                  <a:cubicBezTo>
                    <a:pt x="19421" y="15015"/>
                    <a:pt x="19628" y="16453"/>
                    <a:pt x="19885" y="17809"/>
                  </a:cubicBezTo>
                  <a:cubicBezTo>
                    <a:pt x="20093" y="18902"/>
                    <a:pt x="20426" y="19782"/>
                    <a:pt x="20582" y="20951"/>
                  </a:cubicBezTo>
                  <a:cubicBezTo>
                    <a:pt x="20668" y="21600"/>
                    <a:pt x="21452" y="21301"/>
                    <a:pt x="20930" y="20951"/>
                  </a:cubicBezTo>
                  <a:close/>
                </a:path>
              </a:pathLst>
            </a:custGeom>
            <a:grpFill/>
            <a:ln w="9525" cap="flat">
              <a:solidFill>
                <a:srgbClr val="000000"/>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defRPr>
                  <a:solidFill>
                    <a:srgbClr val="FFFFFF"/>
                  </a:solidFill>
                </a:defRPr>
              </a:pPr>
              <a:endParaRPr/>
            </a:p>
          </p:txBody>
        </p:sp>
        <p:sp>
          <p:nvSpPr>
            <p:cNvPr id="199" name="Shape"/>
            <p:cNvSpPr/>
            <p:nvPr/>
          </p:nvSpPr>
          <p:spPr>
            <a:xfrm>
              <a:off x="55678" y="466895"/>
              <a:ext cx="158511" cy="68318"/>
            </a:xfrm>
            <a:custGeom>
              <a:avLst/>
              <a:gdLst/>
              <a:ahLst/>
              <a:cxnLst>
                <a:cxn ang="0">
                  <a:pos x="wd2" y="hd2"/>
                </a:cxn>
                <a:cxn ang="5400000">
                  <a:pos x="wd2" y="hd2"/>
                </a:cxn>
                <a:cxn ang="10800000">
                  <a:pos x="wd2" y="hd2"/>
                </a:cxn>
                <a:cxn ang="16200000">
                  <a:pos x="wd2" y="hd2"/>
                </a:cxn>
              </a:cxnLst>
              <a:rect l="0" t="0" r="r" b="b"/>
              <a:pathLst>
                <a:path w="21108" h="21334" extrusionOk="0">
                  <a:moveTo>
                    <a:pt x="20930" y="20951"/>
                  </a:moveTo>
                  <a:cubicBezTo>
                    <a:pt x="20407" y="20602"/>
                    <a:pt x="18289" y="20263"/>
                    <a:pt x="17448" y="18856"/>
                  </a:cubicBezTo>
                  <a:cubicBezTo>
                    <a:pt x="17118" y="18305"/>
                    <a:pt x="14199" y="12106"/>
                    <a:pt x="13618" y="11523"/>
                  </a:cubicBezTo>
                  <a:cubicBezTo>
                    <a:pt x="11686" y="9586"/>
                    <a:pt x="12938" y="10613"/>
                    <a:pt x="9788" y="9428"/>
                  </a:cubicBezTo>
                  <a:cubicBezTo>
                    <a:pt x="8964" y="8601"/>
                    <a:pt x="7843" y="7333"/>
                    <a:pt x="7003" y="7333"/>
                  </a:cubicBezTo>
                  <a:cubicBezTo>
                    <a:pt x="5026" y="7333"/>
                    <a:pt x="3057" y="8031"/>
                    <a:pt x="1084" y="8381"/>
                  </a:cubicBezTo>
                  <a:cubicBezTo>
                    <a:pt x="735" y="8730"/>
                    <a:pt x="203" y="10416"/>
                    <a:pt x="39" y="9428"/>
                  </a:cubicBezTo>
                  <a:cubicBezTo>
                    <a:pt x="-148" y="8302"/>
                    <a:pt x="381" y="6953"/>
                    <a:pt x="735" y="6285"/>
                  </a:cubicBezTo>
                  <a:cubicBezTo>
                    <a:pt x="1358" y="5115"/>
                    <a:pt x="2128" y="4889"/>
                    <a:pt x="2825" y="4190"/>
                  </a:cubicBezTo>
                  <a:cubicBezTo>
                    <a:pt x="5212" y="1796"/>
                    <a:pt x="2249" y="4623"/>
                    <a:pt x="5610" y="2095"/>
                  </a:cubicBezTo>
                  <a:cubicBezTo>
                    <a:pt x="5966" y="1827"/>
                    <a:pt x="6302" y="1351"/>
                    <a:pt x="6654" y="1048"/>
                  </a:cubicBezTo>
                  <a:cubicBezTo>
                    <a:pt x="7115" y="652"/>
                    <a:pt x="7583" y="349"/>
                    <a:pt x="8047" y="0"/>
                  </a:cubicBezTo>
                  <a:cubicBezTo>
                    <a:pt x="9266" y="333"/>
                    <a:pt x="12575" y="351"/>
                    <a:pt x="13966" y="3143"/>
                  </a:cubicBezTo>
                  <a:cubicBezTo>
                    <a:pt x="14663" y="4540"/>
                    <a:pt x="15463" y="5552"/>
                    <a:pt x="16055" y="7333"/>
                  </a:cubicBezTo>
                  <a:cubicBezTo>
                    <a:pt x="16825" y="9650"/>
                    <a:pt x="17175" y="11112"/>
                    <a:pt x="18144" y="12571"/>
                  </a:cubicBezTo>
                  <a:cubicBezTo>
                    <a:pt x="18473" y="13065"/>
                    <a:pt x="18841" y="13269"/>
                    <a:pt x="19189" y="13618"/>
                  </a:cubicBezTo>
                  <a:cubicBezTo>
                    <a:pt x="19421" y="15015"/>
                    <a:pt x="19628" y="16453"/>
                    <a:pt x="19885" y="17809"/>
                  </a:cubicBezTo>
                  <a:cubicBezTo>
                    <a:pt x="20093" y="18902"/>
                    <a:pt x="20426" y="19782"/>
                    <a:pt x="20582" y="20951"/>
                  </a:cubicBezTo>
                  <a:cubicBezTo>
                    <a:pt x="20668" y="21600"/>
                    <a:pt x="21452" y="21301"/>
                    <a:pt x="20930" y="20951"/>
                  </a:cubicBezTo>
                  <a:close/>
                </a:path>
              </a:pathLst>
            </a:custGeom>
            <a:grpFill/>
            <a:ln w="9525" cap="flat">
              <a:solidFill>
                <a:srgbClr val="000000"/>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defRPr>
                  <a:solidFill>
                    <a:srgbClr val="FFFFFF"/>
                  </a:solidFill>
                </a:defRPr>
              </a:pPr>
              <a:endParaRPr/>
            </a:p>
          </p:txBody>
        </p:sp>
      </p:grpSp>
      <p:grpSp>
        <p:nvGrpSpPr>
          <p:cNvPr id="226" name="Group"/>
          <p:cNvGrpSpPr/>
          <p:nvPr/>
        </p:nvGrpSpPr>
        <p:grpSpPr>
          <a:xfrm>
            <a:off x="4350190" y="3236596"/>
            <a:ext cx="628643" cy="1419958"/>
            <a:chOff x="0" y="0"/>
            <a:chExt cx="628641" cy="1419957"/>
          </a:xfrm>
          <a:solidFill>
            <a:srgbClr val="718B3B"/>
          </a:solidFill>
        </p:grpSpPr>
        <p:sp>
          <p:nvSpPr>
            <p:cNvPr id="201" name="Shape"/>
            <p:cNvSpPr/>
            <p:nvPr/>
          </p:nvSpPr>
          <p:spPr>
            <a:xfrm flipH="1">
              <a:off x="273831" y="887677"/>
              <a:ext cx="213344" cy="157239"/>
            </a:xfrm>
            <a:custGeom>
              <a:avLst/>
              <a:gdLst/>
              <a:ahLst/>
              <a:cxnLst>
                <a:cxn ang="0">
                  <a:pos x="wd2" y="hd2"/>
                </a:cxn>
                <a:cxn ang="5400000">
                  <a:pos x="wd2" y="hd2"/>
                </a:cxn>
                <a:cxn ang="10800000">
                  <a:pos x="wd2" y="hd2"/>
                </a:cxn>
                <a:cxn ang="16200000">
                  <a:pos x="wd2" y="hd2"/>
                </a:cxn>
              </a:cxnLst>
              <a:rect l="0" t="0" r="r" b="b"/>
              <a:pathLst>
                <a:path w="21108" h="21334" extrusionOk="0">
                  <a:moveTo>
                    <a:pt x="20930" y="20951"/>
                  </a:moveTo>
                  <a:cubicBezTo>
                    <a:pt x="20407" y="20602"/>
                    <a:pt x="18289" y="20263"/>
                    <a:pt x="17448" y="18856"/>
                  </a:cubicBezTo>
                  <a:cubicBezTo>
                    <a:pt x="17118" y="18305"/>
                    <a:pt x="14199" y="12106"/>
                    <a:pt x="13618" y="11523"/>
                  </a:cubicBezTo>
                  <a:cubicBezTo>
                    <a:pt x="11686" y="9586"/>
                    <a:pt x="12938" y="10613"/>
                    <a:pt x="9788" y="9428"/>
                  </a:cubicBezTo>
                  <a:cubicBezTo>
                    <a:pt x="8964" y="8601"/>
                    <a:pt x="7843" y="7333"/>
                    <a:pt x="7003" y="7333"/>
                  </a:cubicBezTo>
                  <a:cubicBezTo>
                    <a:pt x="5026" y="7333"/>
                    <a:pt x="3057" y="8031"/>
                    <a:pt x="1084" y="8381"/>
                  </a:cubicBezTo>
                  <a:cubicBezTo>
                    <a:pt x="735" y="8730"/>
                    <a:pt x="203" y="10416"/>
                    <a:pt x="39" y="9428"/>
                  </a:cubicBezTo>
                  <a:cubicBezTo>
                    <a:pt x="-148" y="8302"/>
                    <a:pt x="381" y="6953"/>
                    <a:pt x="735" y="6285"/>
                  </a:cubicBezTo>
                  <a:cubicBezTo>
                    <a:pt x="1358" y="5115"/>
                    <a:pt x="2128" y="4889"/>
                    <a:pt x="2825" y="4190"/>
                  </a:cubicBezTo>
                  <a:cubicBezTo>
                    <a:pt x="5212" y="1796"/>
                    <a:pt x="2249" y="4623"/>
                    <a:pt x="5610" y="2095"/>
                  </a:cubicBezTo>
                  <a:cubicBezTo>
                    <a:pt x="5966" y="1827"/>
                    <a:pt x="6302" y="1351"/>
                    <a:pt x="6654" y="1048"/>
                  </a:cubicBezTo>
                  <a:cubicBezTo>
                    <a:pt x="7115" y="652"/>
                    <a:pt x="7583" y="349"/>
                    <a:pt x="8047" y="0"/>
                  </a:cubicBezTo>
                  <a:cubicBezTo>
                    <a:pt x="9266" y="333"/>
                    <a:pt x="12575" y="351"/>
                    <a:pt x="13966" y="3143"/>
                  </a:cubicBezTo>
                  <a:cubicBezTo>
                    <a:pt x="14663" y="4540"/>
                    <a:pt x="15463" y="5552"/>
                    <a:pt x="16055" y="7333"/>
                  </a:cubicBezTo>
                  <a:cubicBezTo>
                    <a:pt x="16825" y="9650"/>
                    <a:pt x="17175" y="11112"/>
                    <a:pt x="18144" y="12571"/>
                  </a:cubicBezTo>
                  <a:cubicBezTo>
                    <a:pt x="18473" y="13065"/>
                    <a:pt x="18841" y="13269"/>
                    <a:pt x="19189" y="13618"/>
                  </a:cubicBezTo>
                  <a:cubicBezTo>
                    <a:pt x="19421" y="15015"/>
                    <a:pt x="19628" y="16453"/>
                    <a:pt x="19885" y="17809"/>
                  </a:cubicBezTo>
                  <a:cubicBezTo>
                    <a:pt x="20093" y="18902"/>
                    <a:pt x="20426" y="19782"/>
                    <a:pt x="20582" y="20951"/>
                  </a:cubicBezTo>
                  <a:cubicBezTo>
                    <a:pt x="20668" y="21600"/>
                    <a:pt x="21452" y="21301"/>
                    <a:pt x="20930" y="20951"/>
                  </a:cubicBezTo>
                  <a:close/>
                </a:path>
              </a:pathLst>
            </a:custGeom>
            <a:grpFill/>
            <a:ln w="9525" cap="flat">
              <a:solidFill>
                <a:srgbClr val="000000"/>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defRPr>
                  <a:solidFill>
                    <a:srgbClr val="FFFFFF"/>
                  </a:solidFill>
                </a:defRPr>
              </a:pPr>
              <a:endParaRPr/>
            </a:p>
          </p:txBody>
        </p:sp>
        <p:sp>
          <p:nvSpPr>
            <p:cNvPr id="202" name="Shape"/>
            <p:cNvSpPr/>
            <p:nvPr/>
          </p:nvSpPr>
          <p:spPr>
            <a:xfrm>
              <a:off x="98160" y="755102"/>
              <a:ext cx="179085" cy="157238"/>
            </a:xfrm>
            <a:custGeom>
              <a:avLst/>
              <a:gdLst/>
              <a:ahLst/>
              <a:cxnLst>
                <a:cxn ang="0">
                  <a:pos x="wd2" y="hd2"/>
                </a:cxn>
                <a:cxn ang="5400000">
                  <a:pos x="wd2" y="hd2"/>
                </a:cxn>
                <a:cxn ang="10800000">
                  <a:pos x="wd2" y="hd2"/>
                </a:cxn>
                <a:cxn ang="16200000">
                  <a:pos x="wd2" y="hd2"/>
                </a:cxn>
              </a:cxnLst>
              <a:rect l="0" t="0" r="r" b="b"/>
              <a:pathLst>
                <a:path w="21108" h="21334" extrusionOk="0">
                  <a:moveTo>
                    <a:pt x="20930" y="20951"/>
                  </a:moveTo>
                  <a:cubicBezTo>
                    <a:pt x="20407" y="20602"/>
                    <a:pt x="18289" y="20263"/>
                    <a:pt x="17448" y="18856"/>
                  </a:cubicBezTo>
                  <a:cubicBezTo>
                    <a:pt x="17118" y="18305"/>
                    <a:pt x="14199" y="12106"/>
                    <a:pt x="13618" y="11523"/>
                  </a:cubicBezTo>
                  <a:cubicBezTo>
                    <a:pt x="11686" y="9586"/>
                    <a:pt x="12938" y="10613"/>
                    <a:pt x="9788" y="9428"/>
                  </a:cubicBezTo>
                  <a:cubicBezTo>
                    <a:pt x="8964" y="8601"/>
                    <a:pt x="7843" y="7333"/>
                    <a:pt x="7003" y="7333"/>
                  </a:cubicBezTo>
                  <a:cubicBezTo>
                    <a:pt x="5026" y="7333"/>
                    <a:pt x="3057" y="8031"/>
                    <a:pt x="1084" y="8381"/>
                  </a:cubicBezTo>
                  <a:cubicBezTo>
                    <a:pt x="735" y="8730"/>
                    <a:pt x="203" y="10416"/>
                    <a:pt x="39" y="9428"/>
                  </a:cubicBezTo>
                  <a:cubicBezTo>
                    <a:pt x="-148" y="8302"/>
                    <a:pt x="381" y="6953"/>
                    <a:pt x="735" y="6285"/>
                  </a:cubicBezTo>
                  <a:cubicBezTo>
                    <a:pt x="1358" y="5115"/>
                    <a:pt x="2128" y="4889"/>
                    <a:pt x="2825" y="4190"/>
                  </a:cubicBezTo>
                  <a:cubicBezTo>
                    <a:pt x="5212" y="1796"/>
                    <a:pt x="2249" y="4623"/>
                    <a:pt x="5610" y="2095"/>
                  </a:cubicBezTo>
                  <a:cubicBezTo>
                    <a:pt x="5966" y="1827"/>
                    <a:pt x="6302" y="1351"/>
                    <a:pt x="6654" y="1048"/>
                  </a:cubicBezTo>
                  <a:cubicBezTo>
                    <a:pt x="7115" y="652"/>
                    <a:pt x="7583" y="349"/>
                    <a:pt x="8047" y="0"/>
                  </a:cubicBezTo>
                  <a:cubicBezTo>
                    <a:pt x="9266" y="333"/>
                    <a:pt x="12575" y="351"/>
                    <a:pt x="13966" y="3143"/>
                  </a:cubicBezTo>
                  <a:cubicBezTo>
                    <a:pt x="14663" y="4540"/>
                    <a:pt x="15463" y="5552"/>
                    <a:pt x="16055" y="7333"/>
                  </a:cubicBezTo>
                  <a:cubicBezTo>
                    <a:pt x="16825" y="9650"/>
                    <a:pt x="17175" y="11112"/>
                    <a:pt x="18144" y="12571"/>
                  </a:cubicBezTo>
                  <a:cubicBezTo>
                    <a:pt x="18473" y="13065"/>
                    <a:pt x="18841" y="13269"/>
                    <a:pt x="19189" y="13618"/>
                  </a:cubicBezTo>
                  <a:cubicBezTo>
                    <a:pt x="19421" y="15015"/>
                    <a:pt x="19628" y="16453"/>
                    <a:pt x="19885" y="17809"/>
                  </a:cubicBezTo>
                  <a:cubicBezTo>
                    <a:pt x="20093" y="18902"/>
                    <a:pt x="20426" y="19782"/>
                    <a:pt x="20582" y="20951"/>
                  </a:cubicBezTo>
                  <a:cubicBezTo>
                    <a:pt x="20668" y="21600"/>
                    <a:pt x="21452" y="21301"/>
                    <a:pt x="20930" y="20951"/>
                  </a:cubicBezTo>
                  <a:close/>
                </a:path>
              </a:pathLst>
            </a:custGeom>
            <a:grpFill/>
            <a:ln w="9525" cap="flat">
              <a:solidFill>
                <a:srgbClr val="000000"/>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defRPr>
                  <a:solidFill>
                    <a:srgbClr val="FFFFFF"/>
                  </a:solidFill>
                </a:defRPr>
              </a:pPr>
              <a:endParaRPr/>
            </a:p>
          </p:txBody>
        </p:sp>
        <p:sp>
          <p:nvSpPr>
            <p:cNvPr id="203" name="Shape"/>
            <p:cNvSpPr/>
            <p:nvPr/>
          </p:nvSpPr>
          <p:spPr>
            <a:xfrm flipH="1">
              <a:off x="124586" y="34583"/>
              <a:ext cx="199742" cy="1385375"/>
            </a:xfrm>
            <a:custGeom>
              <a:avLst/>
              <a:gdLst/>
              <a:ahLst/>
              <a:cxnLst>
                <a:cxn ang="0">
                  <a:pos x="wd2" y="hd2"/>
                </a:cxn>
                <a:cxn ang="5400000">
                  <a:pos x="wd2" y="hd2"/>
                </a:cxn>
                <a:cxn ang="10800000">
                  <a:pos x="wd2" y="hd2"/>
                </a:cxn>
                <a:cxn ang="16200000">
                  <a:pos x="wd2" y="hd2"/>
                </a:cxn>
              </a:cxnLst>
              <a:rect l="0" t="0" r="r" b="b"/>
              <a:pathLst>
                <a:path w="20552" h="21061" extrusionOk="0">
                  <a:moveTo>
                    <a:pt x="758" y="20592"/>
                  </a:moveTo>
                  <a:cubicBezTo>
                    <a:pt x="1" y="19585"/>
                    <a:pt x="-672" y="14152"/>
                    <a:pt x="1263" y="13144"/>
                  </a:cubicBezTo>
                  <a:cubicBezTo>
                    <a:pt x="1907" y="12809"/>
                    <a:pt x="2396" y="12599"/>
                    <a:pt x="2777" y="12268"/>
                  </a:cubicBezTo>
                  <a:cubicBezTo>
                    <a:pt x="2978" y="12094"/>
                    <a:pt x="3094" y="11917"/>
                    <a:pt x="3282" y="11742"/>
                  </a:cubicBezTo>
                  <a:cubicBezTo>
                    <a:pt x="3599" y="11449"/>
                    <a:pt x="4292" y="10866"/>
                    <a:pt x="4292" y="10866"/>
                  </a:cubicBezTo>
                  <a:cubicBezTo>
                    <a:pt x="4460" y="10515"/>
                    <a:pt x="4560" y="10164"/>
                    <a:pt x="4797" y="9814"/>
                  </a:cubicBezTo>
                  <a:cubicBezTo>
                    <a:pt x="5088" y="9384"/>
                    <a:pt x="5878" y="9126"/>
                    <a:pt x="6311" y="8675"/>
                  </a:cubicBezTo>
                  <a:lnTo>
                    <a:pt x="7321" y="7624"/>
                  </a:lnTo>
                  <a:cubicBezTo>
                    <a:pt x="7489" y="6952"/>
                    <a:pt x="7539" y="6279"/>
                    <a:pt x="7826" y="5608"/>
                  </a:cubicBezTo>
                  <a:cubicBezTo>
                    <a:pt x="7975" y="5259"/>
                    <a:pt x="8604" y="5227"/>
                    <a:pt x="9340" y="4907"/>
                  </a:cubicBezTo>
                  <a:cubicBezTo>
                    <a:pt x="9735" y="4736"/>
                    <a:pt x="10013" y="4557"/>
                    <a:pt x="10350" y="4381"/>
                  </a:cubicBezTo>
                  <a:lnTo>
                    <a:pt x="11359" y="3856"/>
                  </a:lnTo>
                  <a:cubicBezTo>
                    <a:pt x="11527" y="3768"/>
                    <a:pt x="11569" y="3670"/>
                    <a:pt x="11864" y="3593"/>
                  </a:cubicBezTo>
                  <a:cubicBezTo>
                    <a:pt x="12970" y="3305"/>
                    <a:pt x="12856" y="3384"/>
                    <a:pt x="13378" y="3067"/>
                  </a:cubicBezTo>
                  <a:cubicBezTo>
                    <a:pt x="13569" y="2951"/>
                    <a:pt x="13747" y="2835"/>
                    <a:pt x="13883" y="2716"/>
                  </a:cubicBezTo>
                  <a:cubicBezTo>
                    <a:pt x="14362" y="2301"/>
                    <a:pt x="14273" y="2055"/>
                    <a:pt x="15398" y="1665"/>
                  </a:cubicBezTo>
                  <a:cubicBezTo>
                    <a:pt x="15734" y="1548"/>
                    <a:pt x="16143" y="1437"/>
                    <a:pt x="16407" y="1314"/>
                  </a:cubicBezTo>
                  <a:cubicBezTo>
                    <a:pt x="16651" y="1202"/>
                    <a:pt x="16721" y="1080"/>
                    <a:pt x="16912" y="964"/>
                  </a:cubicBezTo>
                  <a:cubicBezTo>
                    <a:pt x="17058" y="875"/>
                    <a:pt x="17271" y="790"/>
                    <a:pt x="17417" y="701"/>
                  </a:cubicBezTo>
                  <a:cubicBezTo>
                    <a:pt x="17422" y="698"/>
                    <a:pt x="18184" y="130"/>
                    <a:pt x="18426" y="88"/>
                  </a:cubicBezTo>
                  <a:cubicBezTo>
                    <a:pt x="18803" y="22"/>
                    <a:pt x="19436" y="29"/>
                    <a:pt x="19941" y="0"/>
                  </a:cubicBezTo>
                  <a:cubicBezTo>
                    <a:pt x="20564" y="325"/>
                    <a:pt x="20928" y="377"/>
                    <a:pt x="19941" y="789"/>
                  </a:cubicBezTo>
                  <a:cubicBezTo>
                    <a:pt x="19474" y="983"/>
                    <a:pt x="18305" y="1115"/>
                    <a:pt x="17922" y="1314"/>
                  </a:cubicBezTo>
                  <a:cubicBezTo>
                    <a:pt x="15317" y="2671"/>
                    <a:pt x="18302" y="1270"/>
                    <a:pt x="15902" y="2103"/>
                  </a:cubicBezTo>
                  <a:cubicBezTo>
                    <a:pt x="13812" y="2829"/>
                    <a:pt x="17281" y="1875"/>
                    <a:pt x="14388" y="2629"/>
                  </a:cubicBezTo>
                  <a:cubicBezTo>
                    <a:pt x="14220" y="2775"/>
                    <a:pt x="14024" y="2920"/>
                    <a:pt x="13883" y="3067"/>
                  </a:cubicBezTo>
                  <a:cubicBezTo>
                    <a:pt x="13688" y="3271"/>
                    <a:pt x="13612" y="3478"/>
                    <a:pt x="13378" y="3680"/>
                  </a:cubicBezTo>
                  <a:cubicBezTo>
                    <a:pt x="13274" y="3771"/>
                    <a:pt x="13020" y="3854"/>
                    <a:pt x="12874" y="3943"/>
                  </a:cubicBezTo>
                  <a:cubicBezTo>
                    <a:pt x="12683" y="4059"/>
                    <a:pt x="12493" y="4175"/>
                    <a:pt x="12369" y="4294"/>
                  </a:cubicBezTo>
                  <a:cubicBezTo>
                    <a:pt x="11355" y="5261"/>
                    <a:pt x="12371" y="4584"/>
                    <a:pt x="11359" y="5696"/>
                  </a:cubicBezTo>
                  <a:cubicBezTo>
                    <a:pt x="10868" y="6236"/>
                    <a:pt x="10501" y="6467"/>
                    <a:pt x="9845" y="6923"/>
                  </a:cubicBezTo>
                  <a:cubicBezTo>
                    <a:pt x="9582" y="7516"/>
                    <a:pt x="9333" y="8245"/>
                    <a:pt x="8835" y="8850"/>
                  </a:cubicBezTo>
                  <a:cubicBezTo>
                    <a:pt x="8714" y="8998"/>
                    <a:pt x="8471" y="9142"/>
                    <a:pt x="8330" y="9288"/>
                  </a:cubicBezTo>
                  <a:cubicBezTo>
                    <a:pt x="7628" y="10020"/>
                    <a:pt x="8114" y="9720"/>
                    <a:pt x="7321" y="10340"/>
                  </a:cubicBezTo>
                  <a:cubicBezTo>
                    <a:pt x="7170" y="10458"/>
                    <a:pt x="6944" y="10572"/>
                    <a:pt x="6816" y="10690"/>
                  </a:cubicBezTo>
                  <a:cubicBezTo>
                    <a:pt x="6439" y="11040"/>
                    <a:pt x="5806" y="11742"/>
                    <a:pt x="5806" y="11742"/>
                  </a:cubicBezTo>
                  <a:cubicBezTo>
                    <a:pt x="5638" y="13027"/>
                    <a:pt x="5301" y="14312"/>
                    <a:pt x="5301" y="15598"/>
                  </a:cubicBezTo>
                  <a:cubicBezTo>
                    <a:pt x="5301" y="16795"/>
                    <a:pt x="5925" y="17993"/>
                    <a:pt x="5806" y="19190"/>
                  </a:cubicBezTo>
                  <a:cubicBezTo>
                    <a:pt x="5635" y="20912"/>
                    <a:pt x="1515" y="21600"/>
                    <a:pt x="758" y="20592"/>
                  </a:cubicBezTo>
                  <a:close/>
                </a:path>
              </a:pathLst>
            </a:custGeom>
            <a:grpFill/>
            <a:ln w="9525" cap="flat">
              <a:solidFill>
                <a:srgbClr val="000000"/>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defRPr>
                  <a:solidFill>
                    <a:srgbClr val="FFFFFF"/>
                  </a:solidFill>
                </a:defRPr>
              </a:pPr>
              <a:endParaRPr/>
            </a:p>
          </p:txBody>
        </p:sp>
        <p:sp>
          <p:nvSpPr>
            <p:cNvPr id="204" name="Shape"/>
            <p:cNvSpPr/>
            <p:nvPr/>
          </p:nvSpPr>
          <p:spPr>
            <a:xfrm flipH="1">
              <a:off x="294825" y="991432"/>
              <a:ext cx="297423" cy="117387"/>
            </a:xfrm>
            <a:custGeom>
              <a:avLst/>
              <a:gdLst/>
              <a:ahLst/>
              <a:cxnLst>
                <a:cxn ang="0">
                  <a:pos x="wd2" y="hd2"/>
                </a:cxn>
                <a:cxn ang="5400000">
                  <a:pos x="wd2" y="hd2"/>
                </a:cxn>
                <a:cxn ang="10800000">
                  <a:pos x="wd2" y="hd2"/>
                </a:cxn>
                <a:cxn ang="16200000">
                  <a:pos x="wd2" y="hd2"/>
                </a:cxn>
              </a:cxnLst>
              <a:rect l="0" t="0" r="r" b="b"/>
              <a:pathLst>
                <a:path w="21108" h="21334" extrusionOk="0">
                  <a:moveTo>
                    <a:pt x="20930" y="20951"/>
                  </a:moveTo>
                  <a:cubicBezTo>
                    <a:pt x="20407" y="20602"/>
                    <a:pt x="18289" y="20263"/>
                    <a:pt x="17448" y="18856"/>
                  </a:cubicBezTo>
                  <a:cubicBezTo>
                    <a:pt x="17118" y="18305"/>
                    <a:pt x="14199" y="12106"/>
                    <a:pt x="13618" y="11523"/>
                  </a:cubicBezTo>
                  <a:cubicBezTo>
                    <a:pt x="11686" y="9586"/>
                    <a:pt x="12938" y="10613"/>
                    <a:pt x="9788" y="9428"/>
                  </a:cubicBezTo>
                  <a:cubicBezTo>
                    <a:pt x="8964" y="8601"/>
                    <a:pt x="7843" y="7333"/>
                    <a:pt x="7003" y="7333"/>
                  </a:cubicBezTo>
                  <a:cubicBezTo>
                    <a:pt x="5026" y="7333"/>
                    <a:pt x="3057" y="8031"/>
                    <a:pt x="1084" y="8381"/>
                  </a:cubicBezTo>
                  <a:cubicBezTo>
                    <a:pt x="735" y="8730"/>
                    <a:pt x="203" y="10416"/>
                    <a:pt x="39" y="9428"/>
                  </a:cubicBezTo>
                  <a:cubicBezTo>
                    <a:pt x="-148" y="8302"/>
                    <a:pt x="381" y="6953"/>
                    <a:pt x="735" y="6285"/>
                  </a:cubicBezTo>
                  <a:cubicBezTo>
                    <a:pt x="1358" y="5115"/>
                    <a:pt x="2128" y="4889"/>
                    <a:pt x="2825" y="4190"/>
                  </a:cubicBezTo>
                  <a:cubicBezTo>
                    <a:pt x="5212" y="1796"/>
                    <a:pt x="2249" y="4623"/>
                    <a:pt x="5610" y="2095"/>
                  </a:cubicBezTo>
                  <a:cubicBezTo>
                    <a:pt x="5966" y="1827"/>
                    <a:pt x="6302" y="1351"/>
                    <a:pt x="6654" y="1048"/>
                  </a:cubicBezTo>
                  <a:cubicBezTo>
                    <a:pt x="7115" y="652"/>
                    <a:pt x="7583" y="349"/>
                    <a:pt x="8047" y="0"/>
                  </a:cubicBezTo>
                  <a:cubicBezTo>
                    <a:pt x="9266" y="333"/>
                    <a:pt x="12575" y="351"/>
                    <a:pt x="13966" y="3143"/>
                  </a:cubicBezTo>
                  <a:cubicBezTo>
                    <a:pt x="14663" y="4540"/>
                    <a:pt x="15463" y="5552"/>
                    <a:pt x="16055" y="7333"/>
                  </a:cubicBezTo>
                  <a:cubicBezTo>
                    <a:pt x="16825" y="9650"/>
                    <a:pt x="17175" y="11112"/>
                    <a:pt x="18144" y="12571"/>
                  </a:cubicBezTo>
                  <a:cubicBezTo>
                    <a:pt x="18473" y="13065"/>
                    <a:pt x="18841" y="13269"/>
                    <a:pt x="19189" y="13618"/>
                  </a:cubicBezTo>
                  <a:cubicBezTo>
                    <a:pt x="19421" y="15015"/>
                    <a:pt x="19628" y="16453"/>
                    <a:pt x="19885" y="17809"/>
                  </a:cubicBezTo>
                  <a:cubicBezTo>
                    <a:pt x="20093" y="18902"/>
                    <a:pt x="20426" y="19782"/>
                    <a:pt x="20582" y="20951"/>
                  </a:cubicBezTo>
                  <a:cubicBezTo>
                    <a:pt x="20668" y="21600"/>
                    <a:pt x="21452" y="21301"/>
                    <a:pt x="20930" y="20951"/>
                  </a:cubicBezTo>
                  <a:close/>
                </a:path>
              </a:pathLst>
            </a:custGeom>
            <a:grpFill/>
            <a:ln w="9525" cap="flat">
              <a:solidFill>
                <a:srgbClr val="000000"/>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defRPr>
                  <a:solidFill>
                    <a:srgbClr val="FFFFFF"/>
                  </a:solidFill>
                </a:defRPr>
              </a:pPr>
              <a:endParaRPr/>
            </a:p>
          </p:txBody>
        </p:sp>
        <p:sp>
          <p:nvSpPr>
            <p:cNvPr id="205" name="Shape"/>
            <p:cNvSpPr/>
            <p:nvPr/>
          </p:nvSpPr>
          <p:spPr>
            <a:xfrm flipH="1">
              <a:off x="300236" y="1135535"/>
              <a:ext cx="328406" cy="168625"/>
            </a:xfrm>
            <a:custGeom>
              <a:avLst/>
              <a:gdLst/>
              <a:ahLst/>
              <a:cxnLst>
                <a:cxn ang="0">
                  <a:pos x="wd2" y="hd2"/>
                </a:cxn>
                <a:cxn ang="5400000">
                  <a:pos x="wd2" y="hd2"/>
                </a:cxn>
                <a:cxn ang="10800000">
                  <a:pos x="wd2" y="hd2"/>
                </a:cxn>
                <a:cxn ang="16200000">
                  <a:pos x="wd2" y="hd2"/>
                </a:cxn>
              </a:cxnLst>
              <a:rect l="0" t="0" r="r" b="b"/>
              <a:pathLst>
                <a:path w="21108" h="21334" extrusionOk="0">
                  <a:moveTo>
                    <a:pt x="20930" y="20951"/>
                  </a:moveTo>
                  <a:cubicBezTo>
                    <a:pt x="20407" y="20602"/>
                    <a:pt x="18289" y="20263"/>
                    <a:pt x="17448" y="18856"/>
                  </a:cubicBezTo>
                  <a:cubicBezTo>
                    <a:pt x="17118" y="18305"/>
                    <a:pt x="14199" y="12106"/>
                    <a:pt x="13618" y="11523"/>
                  </a:cubicBezTo>
                  <a:cubicBezTo>
                    <a:pt x="11686" y="9586"/>
                    <a:pt x="12938" y="10613"/>
                    <a:pt x="9788" y="9428"/>
                  </a:cubicBezTo>
                  <a:cubicBezTo>
                    <a:pt x="8964" y="8601"/>
                    <a:pt x="7843" y="7333"/>
                    <a:pt x="7003" y="7333"/>
                  </a:cubicBezTo>
                  <a:cubicBezTo>
                    <a:pt x="5026" y="7333"/>
                    <a:pt x="3057" y="8031"/>
                    <a:pt x="1084" y="8381"/>
                  </a:cubicBezTo>
                  <a:cubicBezTo>
                    <a:pt x="735" y="8730"/>
                    <a:pt x="203" y="10416"/>
                    <a:pt x="39" y="9428"/>
                  </a:cubicBezTo>
                  <a:cubicBezTo>
                    <a:pt x="-148" y="8302"/>
                    <a:pt x="381" y="6953"/>
                    <a:pt x="735" y="6285"/>
                  </a:cubicBezTo>
                  <a:cubicBezTo>
                    <a:pt x="1358" y="5115"/>
                    <a:pt x="2128" y="4889"/>
                    <a:pt x="2825" y="4190"/>
                  </a:cubicBezTo>
                  <a:cubicBezTo>
                    <a:pt x="5212" y="1796"/>
                    <a:pt x="2249" y="4623"/>
                    <a:pt x="5610" y="2095"/>
                  </a:cubicBezTo>
                  <a:cubicBezTo>
                    <a:pt x="5966" y="1827"/>
                    <a:pt x="6302" y="1351"/>
                    <a:pt x="6654" y="1048"/>
                  </a:cubicBezTo>
                  <a:cubicBezTo>
                    <a:pt x="7115" y="652"/>
                    <a:pt x="7583" y="349"/>
                    <a:pt x="8047" y="0"/>
                  </a:cubicBezTo>
                  <a:cubicBezTo>
                    <a:pt x="9266" y="333"/>
                    <a:pt x="12575" y="351"/>
                    <a:pt x="13966" y="3143"/>
                  </a:cubicBezTo>
                  <a:cubicBezTo>
                    <a:pt x="14663" y="4540"/>
                    <a:pt x="15463" y="5552"/>
                    <a:pt x="16055" y="7333"/>
                  </a:cubicBezTo>
                  <a:cubicBezTo>
                    <a:pt x="16825" y="9650"/>
                    <a:pt x="17175" y="11112"/>
                    <a:pt x="18144" y="12571"/>
                  </a:cubicBezTo>
                  <a:cubicBezTo>
                    <a:pt x="18473" y="13065"/>
                    <a:pt x="18841" y="13269"/>
                    <a:pt x="19189" y="13618"/>
                  </a:cubicBezTo>
                  <a:cubicBezTo>
                    <a:pt x="19421" y="15015"/>
                    <a:pt x="19628" y="16453"/>
                    <a:pt x="19885" y="17809"/>
                  </a:cubicBezTo>
                  <a:cubicBezTo>
                    <a:pt x="20093" y="18902"/>
                    <a:pt x="20426" y="19782"/>
                    <a:pt x="20582" y="20951"/>
                  </a:cubicBezTo>
                  <a:cubicBezTo>
                    <a:pt x="20668" y="21600"/>
                    <a:pt x="21452" y="21301"/>
                    <a:pt x="20930" y="20951"/>
                  </a:cubicBezTo>
                  <a:close/>
                </a:path>
              </a:pathLst>
            </a:custGeom>
            <a:grpFill/>
            <a:ln w="9525" cap="flat">
              <a:solidFill>
                <a:srgbClr val="000000"/>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defRPr>
                  <a:solidFill>
                    <a:srgbClr val="FFFFFF"/>
                  </a:solidFill>
                </a:defRPr>
              </a:pPr>
              <a:endParaRPr/>
            </a:p>
          </p:txBody>
        </p:sp>
        <p:sp>
          <p:nvSpPr>
            <p:cNvPr id="206" name="Shape"/>
            <p:cNvSpPr/>
            <p:nvPr/>
          </p:nvSpPr>
          <p:spPr>
            <a:xfrm>
              <a:off x="26431" y="893441"/>
              <a:ext cx="249662" cy="117387"/>
            </a:xfrm>
            <a:custGeom>
              <a:avLst/>
              <a:gdLst/>
              <a:ahLst/>
              <a:cxnLst>
                <a:cxn ang="0">
                  <a:pos x="wd2" y="hd2"/>
                </a:cxn>
                <a:cxn ang="5400000">
                  <a:pos x="wd2" y="hd2"/>
                </a:cxn>
                <a:cxn ang="10800000">
                  <a:pos x="wd2" y="hd2"/>
                </a:cxn>
                <a:cxn ang="16200000">
                  <a:pos x="wd2" y="hd2"/>
                </a:cxn>
              </a:cxnLst>
              <a:rect l="0" t="0" r="r" b="b"/>
              <a:pathLst>
                <a:path w="21108" h="21334" extrusionOk="0">
                  <a:moveTo>
                    <a:pt x="20930" y="20951"/>
                  </a:moveTo>
                  <a:cubicBezTo>
                    <a:pt x="20407" y="20602"/>
                    <a:pt x="18289" y="20263"/>
                    <a:pt x="17448" y="18856"/>
                  </a:cubicBezTo>
                  <a:cubicBezTo>
                    <a:pt x="17118" y="18305"/>
                    <a:pt x="14199" y="12106"/>
                    <a:pt x="13618" y="11523"/>
                  </a:cubicBezTo>
                  <a:cubicBezTo>
                    <a:pt x="11686" y="9586"/>
                    <a:pt x="12938" y="10613"/>
                    <a:pt x="9788" y="9428"/>
                  </a:cubicBezTo>
                  <a:cubicBezTo>
                    <a:pt x="8964" y="8601"/>
                    <a:pt x="7843" y="7333"/>
                    <a:pt x="7003" y="7333"/>
                  </a:cubicBezTo>
                  <a:cubicBezTo>
                    <a:pt x="5026" y="7333"/>
                    <a:pt x="3057" y="8031"/>
                    <a:pt x="1084" y="8381"/>
                  </a:cubicBezTo>
                  <a:cubicBezTo>
                    <a:pt x="735" y="8730"/>
                    <a:pt x="203" y="10416"/>
                    <a:pt x="39" y="9428"/>
                  </a:cubicBezTo>
                  <a:cubicBezTo>
                    <a:pt x="-148" y="8302"/>
                    <a:pt x="381" y="6953"/>
                    <a:pt x="735" y="6285"/>
                  </a:cubicBezTo>
                  <a:cubicBezTo>
                    <a:pt x="1358" y="5115"/>
                    <a:pt x="2128" y="4889"/>
                    <a:pt x="2825" y="4190"/>
                  </a:cubicBezTo>
                  <a:cubicBezTo>
                    <a:pt x="5212" y="1796"/>
                    <a:pt x="2249" y="4623"/>
                    <a:pt x="5610" y="2095"/>
                  </a:cubicBezTo>
                  <a:cubicBezTo>
                    <a:pt x="5966" y="1827"/>
                    <a:pt x="6302" y="1351"/>
                    <a:pt x="6654" y="1048"/>
                  </a:cubicBezTo>
                  <a:cubicBezTo>
                    <a:pt x="7115" y="652"/>
                    <a:pt x="7583" y="349"/>
                    <a:pt x="8047" y="0"/>
                  </a:cubicBezTo>
                  <a:cubicBezTo>
                    <a:pt x="9266" y="333"/>
                    <a:pt x="12575" y="351"/>
                    <a:pt x="13966" y="3143"/>
                  </a:cubicBezTo>
                  <a:cubicBezTo>
                    <a:pt x="14663" y="4540"/>
                    <a:pt x="15463" y="5552"/>
                    <a:pt x="16055" y="7333"/>
                  </a:cubicBezTo>
                  <a:cubicBezTo>
                    <a:pt x="16825" y="9650"/>
                    <a:pt x="17175" y="11112"/>
                    <a:pt x="18144" y="12571"/>
                  </a:cubicBezTo>
                  <a:cubicBezTo>
                    <a:pt x="18473" y="13065"/>
                    <a:pt x="18841" y="13269"/>
                    <a:pt x="19189" y="13618"/>
                  </a:cubicBezTo>
                  <a:cubicBezTo>
                    <a:pt x="19421" y="15015"/>
                    <a:pt x="19628" y="16453"/>
                    <a:pt x="19885" y="17809"/>
                  </a:cubicBezTo>
                  <a:cubicBezTo>
                    <a:pt x="20093" y="18902"/>
                    <a:pt x="20426" y="19782"/>
                    <a:pt x="20582" y="20951"/>
                  </a:cubicBezTo>
                  <a:cubicBezTo>
                    <a:pt x="20668" y="21600"/>
                    <a:pt x="21452" y="21301"/>
                    <a:pt x="20930" y="20951"/>
                  </a:cubicBezTo>
                  <a:close/>
                </a:path>
              </a:pathLst>
            </a:custGeom>
            <a:grpFill/>
            <a:ln w="9525" cap="flat">
              <a:solidFill>
                <a:srgbClr val="000000"/>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defRPr>
                  <a:solidFill>
                    <a:srgbClr val="FFFFFF"/>
                  </a:solidFill>
                </a:defRPr>
              </a:pPr>
              <a:endParaRPr/>
            </a:p>
          </p:txBody>
        </p:sp>
        <p:sp>
          <p:nvSpPr>
            <p:cNvPr id="207" name="Shape"/>
            <p:cNvSpPr/>
            <p:nvPr/>
          </p:nvSpPr>
          <p:spPr>
            <a:xfrm>
              <a:off x="0" y="1054837"/>
              <a:ext cx="275669" cy="168625"/>
            </a:xfrm>
            <a:custGeom>
              <a:avLst/>
              <a:gdLst/>
              <a:ahLst/>
              <a:cxnLst>
                <a:cxn ang="0">
                  <a:pos x="wd2" y="hd2"/>
                </a:cxn>
                <a:cxn ang="5400000">
                  <a:pos x="wd2" y="hd2"/>
                </a:cxn>
                <a:cxn ang="10800000">
                  <a:pos x="wd2" y="hd2"/>
                </a:cxn>
                <a:cxn ang="16200000">
                  <a:pos x="wd2" y="hd2"/>
                </a:cxn>
              </a:cxnLst>
              <a:rect l="0" t="0" r="r" b="b"/>
              <a:pathLst>
                <a:path w="21108" h="21334" extrusionOk="0">
                  <a:moveTo>
                    <a:pt x="20930" y="20951"/>
                  </a:moveTo>
                  <a:cubicBezTo>
                    <a:pt x="20407" y="20602"/>
                    <a:pt x="18289" y="20263"/>
                    <a:pt x="17448" y="18856"/>
                  </a:cubicBezTo>
                  <a:cubicBezTo>
                    <a:pt x="17118" y="18305"/>
                    <a:pt x="14199" y="12106"/>
                    <a:pt x="13618" y="11523"/>
                  </a:cubicBezTo>
                  <a:cubicBezTo>
                    <a:pt x="11686" y="9586"/>
                    <a:pt x="12938" y="10613"/>
                    <a:pt x="9788" y="9428"/>
                  </a:cubicBezTo>
                  <a:cubicBezTo>
                    <a:pt x="8964" y="8601"/>
                    <a:pt x="7843" y="7333"/>
                    <a:pt x="7003" y="7333"/>
                  </a:cubicBezTo>
                  <a:cubicBezTo>
                    <a:pt x="5026" y="7333"/>
                    <a:pt x="3057" y="8031"/>
                    <a:pt x="1084" y="8381"/>
                  </a:cubicBezTo>
                  <a:cubicBezTo>
                    <a:pt x="735" y="8730"/>
                    <a:pt x="203" y="10416"/>
                    <a:pt x="39" y="9428"/>
                  </a:cubicBezTo>
                  <a:cubicBezTo>
                    <a:pt x="-148" y="8302"/>
                    <a:pt x="381" y="6953"/>
                    <a:pt x="735" y="6285"/>
                  </a:cubicBezTo>
                  <a:cubicBezTo>
                    <a:pt x="1358" y="5115"/>
                    <a:pt x="2128" y="4889"/>
                    <a:pt x="2825" y="4190"/>
                  </a:cubicBezTo>
                  <a:cubicBezTo>
                    <a:pt x="5212" y="1796"/>
                    <a:pt x="2249" y="4623"/>
                    <a:pt x="5610" y="2095"/>
                  </a:cubicBezTo>
                  <a:cubicBezTo>
                    <a:pt x="5966" y="1827"/>
                    <a:pt x="6302" y="1351"/>
                    <a:pt x="6654" y="1048"/>
                  </a:cubicBezTo>
                  <a:cubicBezTo>
                    <a:pt x="7115" y="652"/>
                    <a:pt x="7583" y="349"/>
                    <a:pt x="8047" y="0"/>
                  </a:cubicBezTo>
                  <a:cubicBezTo>
                    <a:pt x="9266" y="333"/>
                    <a:pt x="12575" y="351"/>
                    <a:pt x="13966" y="3143"/>
                  </a:cubicBezTo>
                  <a:cubicBezTo>
                    <a:pt x="14663" y="4540"/>
                    <a:pt x="15463" y="5552"/>
                    <a:pt x="16055" y="7333"/>
                  </a:cubicBezTo>
                  <a:cubicBezTo>
                    <a:pt x="16825" y="9650"/>
                    <a:pt x="17175" y="11112"/>
                    <a:pt x="18144" y="12571"/>
                  </a:cubicBezTo>
                  <a:cubicBezTo>
                    <a:pt x="18473" y="13065"/>
                    <a:pt x="18841" y="13269"/>
                    <a:pt x="19189" y="13618"/>
                  </a:cubicBezTo>
                  <a:cubicBezTo>
                    <a:pt x="19421" y="15015"/>
                    <a:pt x="19628" y="16453"/>
                    <a:pt x="19885" y="17809"/>
                  </a:cubicBezTo>
                  <a:cubicBezTo>
                    <a:pt x="20093" y="18902"/>
                    <a:pt x="20426" y="19782"/>
                    <a:pt x="20582" y="20951"/>
                  </a:cubicBezTo>
                  <a:cubicBezTo>
                    <a:pt x="20668" y="21600"/>
                    <a:pt x="21452" y="21301"/>
                    <a:pt x="20930" y="20951"/>
                  </a:cubicBezTo>
                  <a:close/>
                </a:path>
              </a:pathLst>
            </a:custGeom>
            <a:grpFill/>
            <a:ln w="9525" cap="flat">
              <a:solidFill>
                <a:srgbClr val="000000"/>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defRPr>
                  <a:solidFill>
                    <a:srgbClr val="FFFFFF"/>
                  </a:solidFill>
                </a:defRPr>
              </a:pPr>
              <a:endParaRPr/>
            </a:p>
          </p:txBody>
        </p:sp>
        <p:sp>
          <p:nvSpPr>
            <p:cNvPr id="208" name="Shape"/>
            <p:cNvSpPr/>
            <p:nvPr/>
          </p:nvSpPr>
          <p:spPr>
            <a:xfrm flipH="1">
              <a:off x="95782" y="541828"/>
              <a:ext cx="146559" cy="90249"/>
            </a:xfrm>
            <a:custGeom>
              <a:avLst/>
              <a:gdLst/>
              <a:ahLst/>
              <a:cxnLst>
                <a:cxn ang="0">
                  <a:pos x="wd2" y="hd2"/>
                </a:cxn>
                <a:cxn ang="5400000">
                  <a:pos x="wd2" y="hd2"/>
                </a:cxn>
                <a:cxn ang="10800000">
                  <a:pos x="wd2" y="hd2"/>
                </a:cxn>
                <a:cxn ang="16200000">
                  <a:pos x="wd2" y="hd2"/>
                </a:cxn>
              </a:cxnLst>
              <a:rect l="0" t="0" r="r" b="b"/>
              <a:pathLst>
                <a:path w="21108" h="21334" extrusionOk="0">
                  <a:moveTo>
                    <a:pt x="20930" y="20951"/>
                  </a:moveTo>
                  <a:cubicBezTo>
                    <a:pt x="20407" y="20602"/>
                    <a:pt x="18289" y="20263"/>
                    <a:pt x="17448" y="18856"/>
                  </a:cubicBezTo>
                  <a:cubicBezTo>
                    <a:pt x="17118" y="18305"/>
                    <a:pt x="14199" y="12106"/>
                    <a:pt x="13618" y="11523"/>
                  </a:cubicBezTo>
                  <a:cubicBezTo>
                    <a:pt x="11686" y="9586"/>
                    <a:pt x="12938" y="10613"/>
                    <a:pt x="9788" y="9428"/>
                  </a:cubicBezTo>
                  <a:cubicBezTo>
                    <a:pt x="8964" y="8601"/>
                    <a:pt x="7843" y="7333"/>
                    <a:pt x="7003" y="7333"/>
                  </a:cubicBezTo>
                  <a:cubicBezTo>
                    <a:pt x="5026" y="7333"/>
                    <a:pt x="3057" y="8031"/>
                    <a:pt x="1084" y="8381"/>
                  </a:cubicBezTo>
                  <a:cubicBezTo>
                    <a:pt x="735" y="8730"/>
                    <a:pt x="203" y="10416"/>
                    <a:pt x="39" y="9428"/>
                  </a:cubicBezTo>
                  <a:cubicBezTo>
                    <a:pt x="-148" y="8302"/>
                    <a:pt x="381" y="6953"/>
                    <a:pt x="735" y="6285"/>
                  </a:cubicBezTo>
                  <a:cubicBezTo>
                    <a:pt x="1358" y="5115"/>
                    <a:pt x="2128" y="4889"/>
                    <a:pt x="2825" y="4190"/>
                  </a:cubicBezTo>
                  <a:cubicBezTo>
                    <a:pt x="5212" y="1796"/>
                    <a:pt x="2249" y="4623"/>
                    <a:pt x="5610" y="2095"/>
                  </a:cubicBezTo>
                  <a:cubicBezTo>
                    <a:pt x="5966" y="1827"/>
                    <a:pt x="6302" y="1351"/>
                    <a:pt x="6654" y="1048"/>
                  </a:cubicBezTo>
                  <a:cubicBezTo>
                    <a:pt x="7115" y="652"/>
                    <a:pt x="7583" y="349"/>
                    <a:pt x="8047" y="0"/>
                  </a:cubicBezTo>
                  <a:cubicBezTo>
                    <a:pt x="9266" y="333"/>
                    <a:pt x="12575" y="351"/>
                    <a:pt x="13966" y="3143"/>
                  </a:cubicBezTo>
                  <a:cubicBezTo>
                    <a:pt x="14663" y="4540"/>
                    <a:pt x="15463" y="5552"/>
                    <a:pt x="16055" y="7333"/>
                  </a:cubicBezTo>
                  <a:cubicBezTo>
                    <a:pt x="16825" y="9650"/>
                    <a:pt x="17175" y="11112"/>
                    <a:pt x="18144" y="12571"/>
                  </a:cubicBezTo>
                  <a:cubicBezTo>
                    <a:pt x="18473" y="13065"/>
                    <a:pt x="18841" y="13269"/>
                    <a:pt x="19189" y="13618"/>
                  </a:cubicBezTo>
                  <a:cubicBezTo>
                    <a:pt x="19421" y="15015"/>
                    <a:pt x="19628" y="16453"/>
                    <a:pt x="19885" y="17809"/>
                  </a:cubicBezTo>
                  <a:cubicBezTo>
                    <a:pt x="20093" y="18902"/>
                    <a:pt x="20426" y="19782"/>
                    <a:pt x="20582" y="20951"/>
                  </a:cubicBezTo>
                  <a:cubicBezTo>
                    <a:pt x="20668" y="21600"/>
                    <a:pt x="21452" y="21301"/>
                    <a:pt x="20930" y="20951"/>
                  </a:cubicBezTo>
                  <a:close/>
                </a:path>
              </a:pathLst>
            </a:custGeom>
            <a:grpFill/>
            <a:ln w="9525" cap="flat">
              <a:solidFill>
                <a:srgbClr val="000000"/>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defRPr>
                  <a:solidFill>
                    <a:srgbClr val="FFFFFF"/>
                  </a:solidFill>
                </a:defRPr>
              </a:pPr>
              <a:endParaRPr/>
            </a:p>
          </p:txBody>
        </p:sp>
        <p:sp>
          <p:nvSpPr>
            <p:cNvPr id="209" name="Shape"/>
            <p:cNvSpPr/>
            <p:nvPr/>
          </p:nvSpPr>
          <p:spPr>
            <a:xfrm flipH="1">
              <a:off x="54677" y="293970"/>
              <a:ext cx="162236" cy="102477"/>
            </a:xfrm>
            <a:custGeom>
              <a:avLst/>
              <a:gdLst/>
              <a:ahLst/>
              <a:cxnLst>
                <a:cxn ang="0">
                  <a:pos x="wd2" y="hd2"/>
                </a:cxn>
                <a:cxn ang="5400000">
                  <a:pos x="wd2" y="hd2"/>
                </a:cxn>
                <a:cxn ang="10800000">
                  <a:pos x="wd2" y="hd2"/>
                </a:cxn>
                <a:cxn ang="16200000">
                  <a:pos x="wd2" y="hd2"/>
                </a:cxn>
              </a:cxnLst>
              <a:rect l="0" t="0" r="r" b="b"/>
              <a:pathLst>
                <a:path w="21108" h="21334" extrusionOk="0">
                  <a:moveTo>
                    <a:pt x="20930" y="20951"/>
                  </a:moveTo>
                  <a:cubicBezTo>
                    <a:pt x="20407" y="20602"/>
                    <a:pt x="18289" y="20263"/>
                    <a:pt x="17448" y="18856"/>
                  </a:cubicBezTo>
                  <a:cubicBezTo>
                    <a:pt x="17118" y="18305"/>
                    <a:pt x="14199" y="12106"/>
                    <a:pt x="13618" y="11523"/>
                  </a:cubicBezTo>
                  <a:cubicBezTo>
                    <a:pt x="11686" y="9586"/>
                    <a:pt x="12938" y="10613"/>
                    <a:pt x="9788" y="9428"/>
                  </a:cubicBezTo>
                  <a:cubicBezTo>
                    <a:pt x="8964" y="8601"/>
                    <a:pt x="7843" y="7333"/>
                    <a:pt x="7003" y="7333"/>
                  </a:cubicBezTo>
                  <a:cubicBezTo>
                    <a:pt x="5026" y="7333"/>
                    <a:pt x="3057" y="8031"/>
                    <a:pt x="1084" y="8381"/>
                  </a:cubicBezTo>
                  <a:cubicBezTo>
                    <a:pt x="735" y="8730"/>
                    <a:pt x="203" y="10416"/>
                    <a:pt x="39" y="9428"/>
                  </a:cubicBezTo>
                  <a:cubicBezTo>
                    <a:pt x="-148" y="8302"/>
                    <a:pt x="381" y="6953"/>
                    <a:pt x="735" y="6285"/>
                  </a:cubicBezTo>
                  <a:cubicBezTo>
                    <a:pt x="1358" y="5115"/>
                    <a:pt x="2128" y="4889"/>
                    <a:pt x="2825" y="4190"/>
                  </a:cubicBezTo>
                  <a:cubicBezTo>
                    <a:pt x="5212" y="1796"/>
                    <a:pt x="2249" y="4623"/>
                    <a:pt x="5610" y="2095"/>
                  </a:cubicBezTo>
                  <a:cubicBezTo>
                    <a:pt x="5966" y="1827"/>
                    <a:pt x="6302" y="1351"/>
                    <a:pt x="6654" y="1048"/>
                  </a:cubicBezTo>
                  <a:cubicBezTo>
                    <a:pt x="7115" y="652"/>
                    <a:pt x="7583" y="349"/>
                    <a:pt x="8047" y="0"/>
                  </a:cubicBezTo>
                  <a:cubicBezTo>
                    <a:pt x="9266" y="333"/>
                    <a:pt x="12575" y="351"/>
                    <a:pt x="13966" y="3143"/>
                  </a:cubicBezTo>
                  <a:cubicBezTo>
                    <a:pt x="14663" y="4540"/>
                    <a:pt x="15463" y="5552"/>
                    <a:pt x="16055" y="7333"/>
                  </a:cubicBezTo>
                  <a:cubicBezTo>
                    <a:pt x="16825" y="9650"/>
                    <a:pt x="17175" y="11112"/>
                    <a:pt x="18144" y="12571"/>
                  </a:cubicBezTo>
                  <a:cubicBezTo>
                    <a:pt x="18473" y="13065"/>
                    <a:pt x="18841" y="13269"/>
                    <a:pt x="19189" y="13618"/>
                  </a:cubicBezTo>
                  <a:cubicBezTo>
                    <a:pt x="19421" y="15015"/>
                    <a:pt x="19628" y="16453"/>
                    <a:pt x="19885" y="17809"/>
                  </a:cubicBezTo>
                  <a:cubicBezTo>
                    <a:pt x="20093" y="18902"/>
                    <a:pt x="20426" y="19782"/>
                    <a:pt x="20582" y="20951"/>
                  </a:cubicBezTo>
                  <a:cubicBezTo>
                    <a:pt x="20668" y="21600"/>
                    <a:pt x="21452" y="21301"/>
                    <a:pt x="20930" y="20951"/>
                  </a:cubicBezTo>
                  <a:close/>
                </a:path>
              </a:pathLst>
            </a:custGeom>
            <a:grpFill/>
            <a:ln w="9525" cap="flat">
              <a:solidFill>
                <a:srgbClr val="000000"/>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defRPr>
                  <a:solidFill>
                    <a:srgbClr val="FFFFFF"/>
                  </a:solidFill>
                </a:defRPr>
              </a:pPr>
              <a:endParaRPr/>
            </a:p>
          </p:txBody>
        </p:sp>
        <p:sp>
          <p:nvSpPr>
            <p:cNvPr id="210" name="Shape"/>
            <p:cNvSpPr/>
            <p:nvPr/>
          </p:nvSpPr>
          <p:spPr>
            <a:xfrm flipH="1">
              <a:off x="256121" y="432310"/>
              <a:ext cx="204317" cy="67375"/>
            </a:xfrm>
            <a:custGeom>
              <a:avLst/>
              <a:gdLst/>
              <a:ahLst/>
              <a:cxnLst>
                <a:cxn ang="0">
                  <a:pos x="wd2" y="hd2"/>
                </a:cxn>
                <a:cxn ang="5400000">
                  <a:pos x="wd2" y="hd2"/>
                </a:cxn>
                <a:cxn ang="10800000">
                  <a:pos x="wd2" y="hd2"/>
                </a:cxn>
                <a:cxn ang="16200000">
                  <a:pos x="wd2" y="hd2"/>
                </a:cxn>
              </a:cxnLst>
              <a:rect l="0" t="0" r="r" b="b"/>
              <a:pathLst>
                <a:path w="21108" h="21334" extrusionOk="0">
                  <a:moveTo>
                    <a:pt x="20930" y="20951"/>
                  </a:moveTo>
                  <a:cubicBezTo>
                    <a:pt x="20407" y="20602"/>
                    <a:pt x="18289" y="20263"/>
                    <a:pt x="17448" y="18856"/>
                  </a:cubicBezTo>
                  <a:cubicBezTo>
                    <a:pt x="17118" y="18305"/>
                    <a:pt x="14199" y="12106"/>
                    <a:pt x="13618" y="11523"/>
                  </a:cubicBezTo>
                  <a:cubicBezTo>
                    <a:pt x="11686" y="9586"/>
                    <a:pt x="12938" y="10613"/>
                    <a:pt x="9788" y="9428"/>
                  </a:cubicBezTo>
                  <a:cubicBezTo>
                    <a:pt x="8964" y="8601"/>
                    <a:pt x="7843" y="7333"/>
                    <a:pt x="7003" y="7333"/>
                  </a:cubicBezTo>
                  <a:cubicBezTo>
                    <a:pt x="5026" y="7333"/>
                    <a:pt x="3057" y="8031"/>
                    <a:pt x="1084" y="8381"/>
                  </a:cubicBezTo>
                  <a:cubicBezTo>
                    <a:pt x="735" y="8730"/>
                    <a:pt x="203" y="10416"/>
                    <a:pt x="39" y="9428"/>
                  </a:cubicBezTo>
                  <a:cubicBezTo>
                    <a:pt x="-148" y="8302"/>
                    <a:pt x="381" y="6953"/>
                    <a:pt x="735" y="6285"/>
                  </a:cubicBezTo>
                  <a:cubicBezTo>
                    <a:pt x="1358" y="5115"/>
                    <a:pt x="2128" y="4889"/>
                    <a:pt x="2825" y="4190"/>
                  </a:cubicBezTo>
                  <a:cubicBezTo>
                    <a:pt x="5212" y="1796"/>
                    <a:pt x="2249" y="4623"/>
                    <a:pt x="5610" y="2095"/>
                  </a:cubicBezTo>
                  <a:cubicBezTo>
                    <a:pt x="5966" y="1827"/>
                    <a:pt x="6302" y="1351"/>
                    <a:pt x="6654" y="1048"/>
                  </a:cubicBezTo>
                  <a:cubicBezTo>
                    <a:pt x="7115" y="652"/>
                    <a:pt x="7583" y="349"/>
                    <a:pt x="8047" y="0"/>
                  </a:cubicBezTo>
                  <a:cubicBezTo>
                    <a:pt x="9266" y="333"/>
                    <a:pt x="12575" y="351"/>
                    <a:pt x="13966" y="3143"/>
                  </a:cubicBezTo>
                  <a:cubicBezTo>
                    <a:pt x="14663" y="4540"/>
                    <a:pt x="15463" y="5552"/>
                    <a:pt x="16055" y="7333"/>
                  </a:cubicBezTo>
                  <a:cubicBezTo>
                    <a:pt x="16825" y="9650"/>
                    <a:pt x="17175" y="11112"/>
                    <a:pt x="18144" y="12571"/>
                  </a:cubicBezTo>
                  <a:cubicBezTo>
                    <a:pt x="18473" y="13065"/>
                    <a:pt x="18841" y="13269"/>
                    <a:pt x="19189" y="13618"/>
                  </a:cubicBezTo>
                  <a:cubicBezTo>
                    <a:pt x="19421" y="15015"/>
                    <a:pt x="19628" y="16453"/>
                    <a:pt x="19885" y="17809"/>
                  </a:cubicBezTo>
                  <a:cubicBezTo>
                    <a:pt x="20093" y="18902"/>
                    <a:pt x="20426" y="19782"/>
                    <a:pt x="20582" y="20951"/>
                  </a:cubicBezTo>
                  <a:cubicBezTo>
                    <a:pt x="20668" y="21600"/>
                    <a:pt x="21452" y="21301"/>
                    <a:pt x="20930" y="20951"/>
                  </a:cubicBezTo>
                  <a:close/>
                </a:path>
              </a:pathLst>
            </a:custGeom>
            <a:grpFill/>
            <a:ln w="9525" cap="flat">
              <a:solidFill>
                <a:srgbClr val="000000"/>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defRPr>
                  <a:solidFill>
                    <a:srgbClr val="FFFFFF"/>
                  </a:solidFill>
                </a:defRPr>
              </a:pPr>
              <a:endParaRPr/>
            </a:p>
          </p:txBody>
        </p:sp>
        <p:sp>
          <p:nvSpPr>
            <p:cNvPr id="211" name="Shape"/>
            <p:cNvSpPr/>
            <p:nvPr/>
          </p:nvSpPr>
          <p:spPr>
            <a:xfrm flipH="1">
              <a:off x="295830" y="680169"/>
              <a:ext cx="225601" cy="96783"/>
            </a:xfrm>
            <a:custGeom>
              <a:avLst/>
              <a:gdLst/>
              <a:ahLst/>
              <a:cxnLst>
                <a:cxn ang="0">
                  <a:pos x="wd2" y="hd2"/>
                </a:cxn>
                <a:cxn ang="5400000">
                  <a:pos x="wd2" y="hd2"/>
                </a:cxn>
                <a:cxn ang="10800000">
                  <a:pos x="wd2" y="hd2"/>
                </a:cxn>
                <a:cxn ang="16200000">
                  <a:pos x="wd2" y="hd2"/>
                </a:cxn>
              </a:cxnLst>
              <a:rect l="0" t="0" r="r" b="b"/>
              <a:pathLst>
                <a:path w="21108" h="21334" extrusionOk="0">
                  <a:moveTo>
                    <a:pt x="20930" y="20951"/>
                  </a:moveTo>
                  <a:cubicBezTo>
                    <a:pt x="20407" y="20602"/>
                    <a:pt x="18289" y="20263"/>
                    <a:pt x="17448" y="18856"/>
                  </a:cubicBezTo>
                  <a:cubicBezTo>
                    <a:pt x="17118" y="18305"/>
                    <a:pt x="14199" y="12106"/>
                    <a:pt x="13618" y="11523"/>
                  </a:cubicBezTo>
                  <a:cubicBezTo>
                    <a:pt x="11686" y="9586"/>
                    <a:pt x="12938" y="10613"/>
                    <a:pt x="9788" y="9428"/>
                  </a:cubicBezTo>
                  <a:cubicBezTo>
                    <a:pt x="8964" y="8601"/>
                    <a:pt x="7843" y="7333"/>
                    <a:pt x="7003" y="7333"/>
                  </a:cubicBezTo>
                  <a:cubicBezTo>
                    <a:pt x="5026" y="7333"/>
                    <a:pt x="3057" y="8031"/>
                    <a:pt x="1084" y="8381"/>
                  </a:cubicBezTo>
                  <a:cubicBezTo>
                    <a:pt x="735" y="8730"/>
                    <a:pt x="203" y="10416"/>
                    <a:pt x="39" y="9428"/>
                  </a:cubicBezTo>
                  <a:cubicBezTo>
                    <a:pt x="-148" y="8302"/>
                    <a:pt x="381" y="6953"/>
                    <a:pt x="735" y="6285"/>
                  </a:cubicBezTo>
                  <a:cubicBezTo>
                    <a:pt x="1358" y="5115"/>
                    <a:pt x="2128" y="4889"/>
                    <a:pt x="2825" y="4190"/>
                  </a:cubicBezTo>
                  <a:cubicBezTo>
                    <a:pt x="5212" y="1796"/>
                    <a:pt x="2249" y="4623"/>
                    <a:pt x="5610" y="2095"/>
                  </a:cubicBezTo>
                  <a:cubicBezTo>
                    <a:pt x="5966" y="1827"/>
                    <a:pt x="6302" y="1351"/>
                    <a:pt x="6654" y="1048"/>
                  </a:cubicBezTo>
                  <a:cubicBezTo>
                    <a:pt x="7115" y="652"/>
                    <a:pt x="7583" y="349"/>
                    <a:pt x="8047" y="0"/>
                  </a:cubicBezTo>
                  <a:cubicBezTo>
                    <a:pt x="9266" y="333"/>
                    <a:pt x="12575" y="351"/>
                    <a:pt x="13966" y="3143"/>
                  </a:cubicBezTo>
                  <a:cubicBezTo>
                    <a:pt x="14663" y="4540"/>
                    <a:pt x="15463" y="5552"/>
                    <a:pt x="16055" y="7333"/>
                  </a:cubicBezTo>
                  <a:cubicBezTo>
                    <a:pt x="16825" y="9650"/>
                    <a:pt x="17175" y="11112"/>
                    <a:pt x="18144" y="12571"/>
                  </a:cubicBezTo>
                  <a:cubicBezTo>
                    <a:pt x="18473" y="13065"/>
                    <a:pt x="18841" y="13269"/>
                    <a:pt x="19189" y="13618"/>
                  </a:cubicBezTo>
                  <a:cubicBezTo>
                    <a:pt x="19421" y="15015"/>
                    <a:pt x="19628" y="16453"/>
                    <a:pt x="19885" y="17809"/>
                  </a:cubicBezTo>
                  <a:cubicBezTo>
                    <a:pt x="20093" y="18902"/>
                    <a:pt x="20426" y="19782"/>
                    <a:pt x="20582" y="20951"/>
                  </a:cubicBezTo>
                  <a:cubicBezTo>
                    <a:pt x="20668" y="21600"/>
                    <a:pt x="21452" y="21301"/>
                    <a:pt x="20930" y="20951"/>
                  </a:cubicBezTo>
                  <a:close/>
                </a:path>
              </a:pathLst>
            </a:custGeom>
            <a:grpFill/>
            <a:ln w="9525" cap="flat">
              <a:solidFill>
                <a:srgbClr val="000000"/>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defRPr>
                  <a:solidFill>
                    <a:srgbClr val="FFFFFF"/>
                  </a:solidFill>
                </a:defRPr>
              </a:pPr>
              <a:endParaRPr/>
            </a:p>
          </p:txBody>
        </p:sp>
        <p:sp>
          <p:nvSpPr>
            <p:cNvPr id="212" name="Shape"/>
            <p:cNvSpPr/>
            <p:nvPr/>
          </p:nvSpPr>
          <p:spPr>
            <a:xfrm>
              <a:off x="213794" y="276679"/>
              <a:ext cx="171507" cy="67374"/>
            </a:xfrm>
            <a:custGeom>
              <a:avLst/>
              <a:gdLst/>
              <a:ahLst/>
              <a:cxnLst>
                <a:cxn ang="0">
                  <a:pos x="wd2" y="hd2"/>
                </a:cxn>
                <a:cxn ang="5400000">
                  <a:pos x="wd2" y="hd2"/>
                </a:cxn>
                <a:cxn ang="10800000">
                  <a:pos x="wd2" y="hd2"/>
                </a:cxn>
                <a:cxn ang="16200000">
                  <a:pos x="wd2" y="hd2"/>
                </a:cxn>
              </a:cxnLst>
              <a:rect l="0" t="0" r="r" b="b"/>
              <a:pathLst>
                <a:path w="21108" h="21334" extrusionOk="0">
                  <a:moveTo>
                    <a:pt x="20930" y="20951"/>
                  </a:moveTo>
                  <a:cubicBezTo>
                    <a:pt x="20407" y="20602"/>
                    <a:pt x="18289" y="20263"/>
                    <a:pt x="17448" y="18856"/>
                  </a:cubicBezTo>
                  <a:cubicBezTo>
                    <a:pt x="17118" y="18305"/>
                    <a:pt x="14199" y="12106"/>
                    <a:pt x="13618" y="11523"/>
                  </a:cubicBezTo>
                  <a:cubicBezTo>
                    <a:pt x="11686" y="9586"/>
                    <a:pt x="12938" y="10613"/>
                    <a:pt x="9788" y="9428"/>
                  </a:cubicBezTo>
                  <a:cubicBezTo>
                    <a:pt x="8964" y="8601"/>
                    <a:pt x="7843" y="7333"/>
                    <a:pt x="7003" y="7333"/>
                  </a:cubicBezTo>
                  <a:cubicBezTo>
                    <a:pt x="5026" y="7333"/>
                    <a:pt x="3057" y="8031"/>
                    <a:pt x="1084" y="8381"/>
                  </a:cubicBezTo>
                  <a:cubicBezTo>
                    <a:pt x="735" y="8730"/>
                    <a:pt x="203" y="10416"/>
                    <a:pt x="39" y="9428"/>
                  </a:cubicBezTo>
                  <a:cubicBezTo>
                    <a:pt x="-148" y="8302"/>
                    <a:pt x="381" y="6953"/>
                    <a:pt x="735" y="6285"/>
                  </a:cubicBezTo>
                  <a:cubicBezTo>
                    <a:pt x="1358" y="5115"/>
                    <a:pt x="2128" y="4889"/>
                    <a:pt x="2825" y="4190"/>
                  </a:cubicBezTo>
                  <a:cubicBezTo>
                    <a:pt x="5212" y="1796"/>
                    <a:pt x="2249" y="4623"/>
                    <a:pt x="5610" y="2095"/>
                  </a:cubicBezTo>
                  <a:cubicBezTo>
                    <a:pt x="5966" y="1827"/>
                    <a:pt x="6302" y="1351"/>
                    <a:pt x="6654" y="1048"/>
                  </a:cubicBezTo>
                  <a:cubicBezTo>
                    <a:pt x="7115" y="652"/>
                    <a:pt x="7583" y="349"/>
                    <a:pt x="8047" y="0"/>
                  </a:cubicBezTo>
                  <a:cubicBezTo>
                    <a:pt x="9266" y="333"/>
                    <a:pt x="12575" y="351"/>
                    <a:pt x="13966" y="3143"/>
                  </a:cubicBezTo>
                  <a:cubicBezTo>
                    <a:pt x="14663" y="4540"/>
                    <a:pt x="15463" y="5552"/>
                    <a:pt x="16055" y="7333"/>
                  </a:cubicBezTo>
                  <a:cubicBezTo>
                    <a:pt x="16825" y="9650"/>
                    <a:pt x="17175" y="11112"/>
                    <a:pt x="18144" y="12571"/>
                  </a:cubicBezTo>
                  <a:cubicBezTo>
                    <a:pt x="18473" y="13065"/>
                    <a:pt x="18841" y="13269"/>
                    <a:pt x="19189" y="13618"/>
                  </a:cubicBezTo>
                  <a:cubicBezTo>
                    <a:pt x="19421" y="15015"/>
                    <a:pt x="19628" y="16453"/>
                    <a:pt x="19885" y="17809"/>
                  </a:cubicBezTo>
                  <a:cubicBezTo>
                    <a:pt x="20093" y="18902"/>
                    <a:pt x="20426" y="19782"/>
                    <a:pt x="20582" y="20951"/>
                  </a:cubicBezTo>
                  <a:cubicBezTo>
                    <a:pt x="20668" y="21600"/>
                    <a:pt x="21452" y="21301"/>
                    <a:pt x="20930" y="20951"/>
                  </a:cubicBezTo>
                  <a:close/>
                </a:path>
              </a:pathLst>
            </a:custGeom>
            <a:grpFill/>
            <a:ln w="9525" cap="flat">
              <a:solidFill>
                <a:srgbClr val="000000"/>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defRPr>
                  <a:solidFill>
                    <a:srgbClr val="FFFFFF"/>
                  </a:solidFill>
                </a:defRPr>
              </a:pPr>
              <a:endParaRPr/>
            </a:p>
          </p:txBody>
        </p:sp>
        <p:sp>
          <p:nvSpPr>
            <p:cNvPr id="213" name="Shape"/>
            <p:cNvSpPr/>
            <p:nvPr/>
          </p:nvSpPr>
          <p:spPr>
            <a:xfrm>
              <a:off x="68147" y="622526"/>
              <a:ext cx="198962" cy="130941"/>
            </a:xfrm>
            <a:custGeom>
              <a:avLst/>
              <a:gdLst/>
              <a:ahLst/>
              <a:cxnLst>
                <a:cxn ang="0">
                  <a:pos x="wd2" y="hd2"/>
                </a:cxn>
                <a:cxn ang="5400000">
                  <a:pos x="wd2" y="hd2"/>
                </a:cxn>
                <a:cxn ang="10800000">
                  <a:pos x="wd2" y="hd2"/>
                </a:cxn>
                <a:cxn ang="16200000">
                  <a:pos x="wd2" y="hd2"/>
                </a:cxn>
              </a:cxnLst>
              <a:rect l="0" t="0" r="r" b="b"/>
              <a:pathLst>
                <a:path w="21108" h="21334" extrusionOk="0">
                  <a:moveTo>
                    <a:pt x="20930" y="20951"/>
                  </a:moveTo>
                  <a:cubicBezTo>
                    <a:pt x="20407" y="20602"/>
                    <a:pt x="18289" y="20263"/>
                    <a:pt x="17448" y="18856"/>
                  </a:cubicBezTo>
                  <a:cubicBezTo>
                    <a:pt x="17118" y="18305"/>
                    <a:pt x="14199" y="12106"/>
                    <a:pt x="13618" y="11523"/>
                  </a:cubicBezTo>
                  <a:cubicBezTo>
                    <a:pt x="11686" y="9586"/>
                    <a:pt x="12938" y="10613"/>
                    <a:pt x="9788" y="9428"/>
                  </a:cubicBezTo>
                  <a:cubicBezTo>
                    <a:pt x="8964" y="8601"/>
                    <a:pt x="7843" y="7333"/>
                    <a:pt x="7003" y="7333"/>
                  </a:cubicBezTo>
                  <a:cubicBezTo>
                    <a:pt x="5026" y="7333"/>
                    <a:pt x="3057" y="8031"/>
                    <a:pt x="1084" y="8381"/>
                  </a:cubicBezTo>
                  <a:cubicBezTo>
                    <a:pt x="735" y="8730"/>
                    <a:pt x="203" y="10416"/>
                    <a:pt x="39" y="9428"/>
                  </a:cubicBezTo>
                  <a:cubicBezTo>
                    <a:pt x="-148" y="8302"/>
                    <a:pt x="381" y="6953"/>
                    <a:pt x="735" y="6285"/>
                  </a:cubicBezTo>
                  <a:cubicBezTo>
                    <a:pt x="1358" y="5115"/>
                    <a:pt x="2128" y="4889"/>
                    <a:pt x="2825" y="4190"/>
                  </a:cubicBezTo>
                  <a:cubicBezTo>
                    <a:pt x="5212" y="1796"/>
                    <a:pt x="2249" y="4623"/>
                    <a:pt x="5610" y="2095"/>
                  </a:cubicBezTo>
                  <a:cubicBezTo>
                    <a:pt x="5966" y="1827"/>
                    <a:pt x="6302" y="1351"/>
                    <a:pt x="6654" y="1048"/>
                  </a:cubicBezTo>
                  <a:cubicBezTo>
                    <a:pt x="7115" y="652"/>
                    <a:pt x="7583" y="349"/>
                    <a:pt x="8047" y="0"/>
                  </a:cubicBezTo>
                  <a:cubicBezTo>
                    <a:pt x="9266" y="333"/>
                    <a:pt x="12575" y="351"/>
                    <a:pt x="13966" y="3143"/>
                  </a:cubicBezTo>
                  <a:cubicBezTo>
                    <a:pt x="14663" y="4540"/>
                    <a:pt x="15463" y="5552"/>
                    <a:pt x="16055" y="7333"/>
                  </a:cubicBezTo>
                  <a:cubicBezTo>
                    <a:pt x="16825" y="9650"/>
                    <a:pt x="17175" y="11112"/>
                    <a:pt x="18144" y="12571"/>
                  </a:cubicBezTo>
                  <a:cubicBezTo>
                    <a:pt x="18473" y="13065"/>
                    <a:pt x="18841" y="13269"/>
                    <a:pt x="19189" y="13618"/>
                  </a:cubicBezTo>
                  <a:cubicBezTo>
                    <a:pt x="19421" y="15015"/>
                    <a:pt x="19628" y="16453"/>
                    <a:pt x="19885" y="17809"/>
                  </a:cubicBezTo>
                  <a:cubicBezTo>
                    <a:pt x="20093" y="18902"/>
                    <a:pt x="20426" y="19782"/>
                    <a:pt x="20582" y="20951"/>
                  </a:cubicBezTo>
                  <a:cubicBezTo>
                    <a:pt x="20668" y="21600"/>
                    <a:pt x="21452" y="21301"/>
                    <a:pt x="20930" y="20951"/>
                  </a:cubicBezTo>
                  <a:close/>
                </a:path>
              </a:pathLst>
            </a:custGeom>
            <a:grpFill/>
            <a:ln w="9525" cap="flat">
              <a:solidFill>
                <a:srgbClr val="000000"/>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defRPr>
                  <a:solidFill>
                    <a:srgbClr val="FFFFFF"/>
                  </a:solidFill>
                </a:defRPr>
              </a:pPr>
              <a:endParaRPr/>
            </a:p>
          </p:txBody>
        </p:sp>
        <p:sp>
          <p:nvSpPr>
            <p:cNvPr id="214" name="Shape"/>
            <p:cNvSpPr/>
            <p:nvPr/>
          </p:nvSpPr>
          <p:spPr>
            <a:xfrm flipH="1">
              <a:off x="168884" y="46113"/>
              <a:ext cx="98325" cy="74321"/>
            </a:xfrm>
            <a:custGeom>
              <a:avLst/>
              <a:gdLst/>
              <a:ahLst/>
              <a:cxnLst>
                <a:cxn ang="0">
                  <a:pos x="wd2" y="hd2"/>
                </a:cxn>
                <a:cxn ang="5400000">
                  <a:pos x="wd2" y="hd2"/>
                </a:cxn>
                <a:cxn ang="10800000">
                  <a:pos x="wd2" y="hd2"/>
                </a:cxn>
                <a:cxn ang="16200000">
                  <a:pos x="wd2" y="hd2"/>
                </a:cxn>
              </a:cxnLst>
              <a:rect l="0" t="0" r="r" b="b"/>
              <a:pathLst>
                <a:path w="21108" h="21334" extrusionOk="0">
                  <a:moveTo>
                    <a:pt x="20930" y="20951"/>
                  </a:moveTo>
                  <a:cubicBezTo>
                    <a:pt x="20407" y="20602"/>
                    <a:pt x="18289" y="20263"/>
                    <a:pt x="17448" y="18856"/>
                  </a:cubicBezTo>
                  <a:cubicBezTo>
                    <a:pt x="17118" y="18305"/>
                    <a:pt x="14199" y="12106"/>
                    <a:pt x="13618" y="11523"/>
                  </a:cubicBezTo>
                  <a:cubicBezTo>
                    <a:pt x="11686" y="9586"/>
                    <a:pt x="12938" y="10613"/>
                    <a:pt x="9788" y="9428"/>
                  </a:cubicBezTo>
                  <a:cubicBezTo>
                    <a:pt x="8964" y="8601"/>
                    <a:pt x="7843" y="7333"/>
                    <a:pt x="7003" y="7333"/>
                  </a:cubicBezTo>
                  <a:cubicBezTo>
                    <a:pt x="5026" y="7333"/>
                    <a:pt x="3057" y="8031"/>
                    <a:pt x="1084" y="8381"/>
                  </a:cubicBezTo>
                  <a:cubicBezTo>
                    <a:pt x="735" y="8730"/>
                    <a:pt x="203" y="10416"/>
                    <a:pt x="39" y="9428"/>
                  </a:cubicBezTo>
                  <a:cubicBezTo>
                    <a:pt x="-148" y="8302"/>
                    <a:pt x="381" y="6953"/>
                    <a:pt x="735" y="6285"/>
                  </a:cubicBezTo>
                  <a:cubicBezTo>
                    <a:pt x="1358" y="5115"/>
                    <a:pt x="2128" y="4889"/>
                    <a:pt x="2825" y="4190"/>
                  </a:cubicBezTo>
                  <a:cubicBezTo>
                    <a:pt x="5212" y="1796"/>
                    <a:pt x="2249" y="4623"/>
                    <a:pt x="5610" y="2095"/>
                  </a:cubicBezTo>
                  <a:cubicBezTo>
                    <a:pt x="5966" y="1827"/>
                    <a:pt x="6302" y="1351"/>
                    <a:pt x="6654" y="1048"/>
                  </a:cubicBezTo>
                  <a:cubicBezTo>
                    <a:pt x="7115" y="652"/>
                    <a:pt x="7583" y="349"/>
                    <a:pt x="8047" y="0"/>
                  </a:cubicBezTo>
                  <a:cubicBezTo>
                    <a:pt x="9266" y="333"/>
                    <a:pt x="12575" y="351"/>
                    <a:pt x="13966" y="3143"/>
                  </a:cubicBezTo>
                  <a:cubicBezTo>
                    <a:pt x="14663" y="4540"/>
                    <a:pt x="15463" y="5552"/>
                    <a:pt x="16055" y="7333"/>
                  </a:cubicBezTo>
                  <a:cubicBezTo>
                    <a:pt x="16825" y="9650"/>
                    <a:pt x="17175" y="11112"/>
                    <a:pt x="18144" y="12571"/>
                  </a:cubicBezTo>
                  <a:cubicBezTo>
                    <a:pt x="18473" y="13065"/>
                    <a:pt x="18841" y="13269"/>
                    <a:pt x="19189" y="13618"/>
                  </a:cubicBezTo>
                  <a:cubicBezTo>
                    <a:pt x="19421" y="15015"/>
                    <a:pt x="19628" y="16453"/>
                    <a:pt x="19885" y="17809"/>
                  </a:cubicBezTo>
                  <a:cubicBezTo>
                    <a:pt x="20093" y="18902"/>
                    <a:pt x="20426" y="19782"/>
                    <a:pt x="20582" y="20951"/>
                  </a:cubicBezTo>
                  <a:cubicBezTo>
                    <a:pt x="20668" y="21600"/>
                    <a:pt x="21452" y="21301"/>
                    <a:pt x="20930" y="20951"/>
                  </a:cubicBezTo>
                  <a:close/>
                </a:path>
              </a:pathLst>
            </a:custGeom>
            <a:grpFill/>
            <a:ln w="9525" cap="flat">
              <a:solidFill>
                <a:srgbClr val="000000"/>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defRPr>
                  <a:solidFill>
                    <a:srgbClr val="FFFFFF"/>
                  </a:solidFill>
                </a:defRPr>
              </a:pPr>
              <a:endParaRPr/>
            </a:p>
          </p:txBody>
        </p:sp>
        <p:sp>
          <p:nvSpPr>
            <p:cNvPr id="215" name="Shape"/>
            <p:cNvSpPr/>
            <p:nvPr/>
          </p:nvSpPr>
          <p:spPr>
            <a:xfrm>
              <a:off x="39289" y="0"/>
              <a:ext cx="82536" cy="74321"/>
            </a:xfrm>
            <a:custGeom>
              <a:avLst/>
              <a:gdLst/>
              <a:ahLst/>
              <a:cxnLst>
                <a:cxn ang="0">
                  <a:pos x="wd2" y="hd2"/>
                </a:cxn>
                <a:cxn ang="5400000">
                  <a:pos x="wd2" y="hd2"/>
                </a:cxn>
                <a:cxn ang="10800000">
                  <a:pos x="wd2" y="hd2"/>
                </a:cxn>
                <a:cxn ang="16200000">
                  <a:pos x="wd2" y="hd2"/>
                </a:cxn>
              </a:cxnLst>
              <a:rect l="0" t="0" r="r" b="b"/>
              <a:pathLst>
                <a:path w="21108" h="21334" extrusionOk="0">
                  <a:moveTo>
                    <a:pt x="20930" y="20951"/>
                  </a:moveTo>
                  <a:cubicBezTo>
                    <a:pt x="20407" y="20602"/>
                    <a:pt x="18289" y="20263"/>
                    <a:pt x="17448" y="18856"/>
                  </a:cubicBezTo>
                  <a:cubicBezTo>
                    <a:pt x="17118" y="18305"/>
                    <a:pt x="14199" y="12106"/>
                    <a:pt x="13618" y="11523"/>
                  </a:cubicBezTo>
                  <a:cubicBezTo>
                    <a:pt x="11686" y="9586"/>
                    <a:pt x="12938" y="10613"/>
                    <a:pt x="9788" y="9428"/>
                  </a:cubicBezTo>
                  <a:cubicBezTo>
                    <a:pt x="8964" y="8601"/>
                    <a:pt x="7843" y="7333"/>
                    <a:pt x="7003" y="7333"/>
                  </a:cubicBezTo>
                  <a:cubicBezTo>
                    <a:pt x="5026" y="7333"/>
                    <a:pt x="3057" y="8031"/>
                    <a:pt x="1084" y="8381"/>
                  </a:cubicBezTo>
                  <a:cubicBezTo>
                    <a:pt x="735" y="8730"/>
                    <a:pt x="203" y="10416"/>
                    <a:pt x="39" y="9428"/>
                  </a:cubicBezTo>
                  <a:cubicBezTo>
                    <a:pt x="-148" y="8302"/>
                    <a:pt x="381" y="6953"/>
                    <a:pt x="735" y="6285"/>
                  </a:cubicBezTo>
                  <a:cubicBezTo>
                    <a:pt x="1358" y="5115"/>
                    <a:pt x="2128" y="4889"/>
                    <a:pt x="2825" y="4190"/>
                  </a:cubicBezTo>
                  <a:cubicBezTo>
                    <a:pt x="5212" y="1796"/>
                    <a:pt x="2249" y="4623"/>
                    <a:pt x="5610" y="2095"/>
                  </a:cubicBezTo>
                  <a:cubicBezTo>
                    <a:pt x="5966" y="1827"/>
                    <a:pt x="6302" y="1351"/>
                    <a:pt x="6654" y="1048"/>
                  </a:cubicBezTo>
                  <a:cubicBezTo>
                    <a:pt x="7115" y="652"/>
                    <a:pt x="7583" y="349"/>
                    <a:pt x="8047" y="0"/>
                  </a:cubicBezTo>
                  <a:cubicBezTo>
                    <a:pt x="9266" y="333"/>
                    <a:pt x="12575" y="351"/>
                    <a:pt x="13966" y="3143"/>
                  </a:cubicBezTo>
                  <a:cubicBezTo>
                    <a:pt x="14663" y="4540"/>
                    <a:pt x="15463" y="5552"/>
                    <a:pt x="16055" y="7333"/>
                  </a:cubicBezTo>
                  <a:cubicBezTo>
                    <a:pt x="16825" y="9650"/>
                    <a:pt x="17175" y="11112"/>
                    <a:pt x="18144" y="12571"/>
                  </a:cubicBezTo>
                  <a:cubicBezTo>
                    <a:pt x="18473" y="13065"/>
                    <a:pt x="18841" y="13269"/>
                    <a:pt x="19189" y="13618"/>
                  </a:cubicBezTo>
                  <a:cubicBezTo>
                    <a:pt x="19421" y="15015"/>
                    <a:pt x="19628" y="16453"/>
                    <a:pt x="19885" y="17809"/>
                  </a:cubicBezTo>
                  <a:cubicBezTo>
                    <a:pt x="20093" y="18902"/>
                    <a:pt x="20426" y="19782"/>
                    <a:pt x="20582" y="20951"/>
                  </a:cubicBezTo>
                  <a:cubicBezTo>
                    <a:pt x="20668" y="21600"/>
                    <a:pt x="21452" y="21301"/>
                    <a:pt x="20930" y="20951"/>
                  </a:cubicBezTo>
                  <a:close/>
                </a:path>
              </a:pathLst>
            </a:custGeom>
            <a:grpFill/>
            <a:ln w="9525" cap="flat">
              <a:solidFill>
                <a:srgbClr val="000000"/>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defRPr>
                  <a:solidFill>
                    <a:srgbClr val="FFFFFF"/>
                  </a:solidFill>
                </a:defRPr>
              </a:pPr>
              <a:endParaRPr/>
            </a:p>
          </p:txBody>
        </p:sp>
        <p:sp>
          <p:nvSpPr>
            <p:cNvPr id="216" name="Shape"/>
            <p:cNvSpPr/>
            <p:nvPr/>
          </p:nvSpPr>
          <p:spPr>
            <a:xfrm flipH="1">
              <a:off x="34378" y="138339"/>
              <a:ext cx="137074" cy="55485"/>
            </a:xfrm>
            <a:custGeom>
              <a:avLst/>
              <a:gdLst/>
              <a:ahLst/>
              <a:cxnLst>
                <a:cxn ang="0">
                  <a:pos x="wd2" y="hd2"/>
                </a:cxn>
                <a:cxn ang="5400000">
                  <a:pos x="wd2" y="hd2"/>
                </a:cxn>
                <a:cxn ang="10800000">
                  <a:pos x="wd2" y="hd2"/>
                </a:cxn>
                <a:cxn ang="16200000">
                  <a:pos x="wd2" y="hd2"/>
                </a:cxn>
              </a:cxnLst>
              <a:rect l="0" t="0" r="r" b="b"/>
              <a:pathLst>
                <a:path w="21108" h="21334" extrusionOk="0">
                  <a:moveTo>
                    <a:pt x="20930" y="20951"/>
                  </a:moveTo>
                  <a:cubicBezTo>
                    <a:pt x="20407" y="20602"/>
                    <a:pt x="18289" y="20263"/>
                    <a:pt x="17448" y="18856"/>
                  </a:cubicBezTo>
                  <a:cubicBezTo>
                    <a:pt x="17118" y="18305"/>
                    <a:pt x="14199" y="12106"/>
                    <a:pt x="13618" y="11523"/>
                  </a:cubicBezTo>
                  <a:cubicBezTo>
                    <a:pt x="11686" y="9586"/>
                    <a:pt x="12938" y="10613"/>
                    <a:pt x="9788" y="9428"/>
                  </a:cubicBezTo>
                  <a:cubicBezTo>
                    <a:pt x="8964" y="8601"/>
                    <a:pt x="7843" y="7333"/>
                    <a:pt x="7003" y="7333"/>
                  </a:cubicBezTo>
                  <a:cubicBezTo>
                    <a:pt x="5026" y="7333"/>
                    <a:pt x="3057" y="8031"/>
                    <a:pt x="1084" y="8381"/>
                  </a:cubicBezTo>
                  <a:cubicBezTo>
                    <a:pt x="735" y="8730"/>
                    <a:pt x="203" y="10416"/>
                    <a:pt x="39" y="9428"/>
                  </a:cubicBezTo>
                  <a:cubicBezTo>
                    <a:pt x="-148" y="8302"/>
                    <a:pt x="381" y="6953"/>
                    <a:pt x="735" y="6285"/>
                  </a:cubicBezTo>
                  <a:cubicBezTo>
                    <a:pt x="1358" y="5115"/>
                    <a:pt x="2128" y="4889"/>
                    <a:pt x="2825" y="4190"/>
                  </a:cubicBezTo>
                  <a:cubicBezTo>
                    <a:pt x="5212" y="1796"/>
                    <a:pt x="2249" y="4623"/>
                    <a:pt x="5610" y="2095"/>
                  </a:cubicBezTo>
                  <a:cubicBezTo>
                    <a:pt x="5966" y="1827"/>
                    <a:pt x="6302" y="1351"/>
                    <a:pt x="6654" y="1048"/>
                  </a:cubicBezTo>
                  <a:cubicBezTo>
                    <a:pt x="7115" y="652"/>
                    <a:pt x="7583" y="349"/>
                    <a:pt x="8047" y="0"/>
                  </a:cubicBezTo>
                  <a:cubicBezTo>
                    <a:pt x="9266" y="333"/>
                    <a:pt x="12575" y="351"/>
                    <a:pt x="13966" y="3143"/>
                  </a:cubicBezTo>
                  <a:cubicBezTo>
                    <a:pt x="14663" y="4540"/>
                    <a:pt x="15463" y="5552"/>
                    <a:pt x="16055" y="7333"/>
                  </a:cubicBezTo>
                  <a:cubicBezTo>
                    <a:pt x="16825" y="9650"/>
                    <a:pt x="17175" y="11112"/>
                    <a:pt x="18144" y="12571"/>
                  </a:cubicBezTo>
                  <a:cubicBezTo>
                    <a:pt x="18473" y="13065"/>
                    <a:pt x="18841" y="13269"/>
                    <a:pt x="19189" y="13618"/>
                  </a:cubicBezTo>
                  <a:cubicBezTo>
                    <a:pt x="19421" y="15015"/>
                    <a:pt x="19628" y="16453"/>
                    <a:pt x="19885" y="17809"/>
                  </a:cubicBezTo>
                  <a:cubicBezTo>
                    <a:pt x="20093" y="18902"/>
                    <a:pt x="20426" y="19782"/>
                    <a:pt x="20582" y="20951"/>
                  </a:cubicBezTo>
                  <a:cubicBezTo>
                    <a:pt x="20668" y="21600"/>
                    <a:pt x="21452" y="21301"/>
                    <a:pt x="20930" y="20951"/>
                  </a:cubicBezTo>
                  <a:close/>
                </a:path>
              </a:pathLst>
            </a:custGeom>
            <a:grpFill/>
            <a:ln w="9525" cap="flat">
              <a:solidFill>
                <a:srgbClr val="000000"/>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defRPr>
                  <a:solidFill>
                    <a:srgbClr val="FFFFFF"/>
                  </a:solidFill>
                </a:defRPr>
              </a:pPr>
              <a:endParaRPr/>
            </a:p>
          </p:txBody>
        </p:sp>
        <p:sp>
          <p:nvSpPr>
            <p:cNvPr id="217" name="Shape"/>
            <p:cNvSpPr/>
            <p:nvPr/>
          </p:nvSpPr>
          <p:spPr>
            <a:xfrm flipH="1">
              <a:off x="277382" y="553358"/>
              <a:ext cx="151354" cy="79703"/>
            </a:xfrm>
            <a:custGeom>
              <a:avLst/>
              <a:gdLst/>
              <a:ahLst/>
              <a:cxnLst>
                <a:cxn ang="0">
                  <a:pos x="wd2" y="hd2"/>
                </a:cxn>
                <a:cxn ang="5400000">
                  <a:pos x="wd2" y="hd2"/>
                </a:cxn>
                <a:cxn ang="10800000">
                  <a:pos x="wd2" y="hd2"/>
                </a:cxn>
                <a:cxn ang="16200000">
                  <a:pos x="wd2" y="hd2"/>
                </a:cxn>
              </a:cxnLst>
              <a:rect l="0" t="0" r="r" b="b"/>
              <a:pathLst>
                <a:path w="21108" h="21334" extrusionOk="0">
                  <a:moveTo>
                    <a:pt x="20930" y="20951"/>
                  </a:moveTo>
                  <a:cubicBezTo>
                    <a:pt x="20407" y="20602"/>
                    <a:pt x="18289" y="20263"/>
                    <a:pt x="17448" y="18856"/>
                  </a:cubicBezTo>
                  <a:cubicBezTo>
                    <a:pt x="17118" y="18305"/>
                    <a:pt x="14199" y="12106"/>
                    <a:pt x="13618" y="11523"/>
                  </a:cubicBezTo>
                  <a:cubicBezTo>
                    <a:pt x="11686" y="9586"/>
                    <a:pt x="12938" y="10613"/>
                    <a:pt x="9788" y="9428"/>
                  </a:cubicBezTo>
                  <a:cubicBezTo>
                    <a:pt x="8964" y="8601"/>
                    <a:pt x="7843" y="7333"/>
                    <a:pt x="7003" y="7333"/>
                  </a:cubicBezTo>
                  <a:cubicBezTo>
                    <a:pt x="5026" y="7333"/>
                    <a:pt x="3057" y="8031"/>
                    <a:pt x="1084" y="8381"/>
                  </a:cubicBezTo>
                  <a:cubicBezTo>
                    <a:pt x="735" y="8730"/>
                    <a:pt x="203" y="10416"/>
                    <a:pt x="39" y="9428"/>
                  </a:cubicBezTo>
                  <a:cubicBezTo>
                    <a:pt x="-148" y="8302"/>
                    <a:pt x="381" y="6953"/>
                    <a:pt x="735" y="6285"/>
                  </a:cubicBezTo>
                  <a:cubicBezTo>
                    <a:pt x="1358" y="5115"/>
                    <a:pt x="2128" y="4889"/>
                    <a:pt x="2825" y="4190"/>
                  </a:cubicBezTo>
                  <a:cubicBezTo>
                    <a:pt x="5212" y="1796"/>
                    <a:pt x="2249" y="4623"/>
                    <a:pt x="5610" y="2095"/>
                  </a:cubicBezTo>
                  <a:cubicBezTo>
                    <a:pt x="5966" y="1827"/>
                    <a:pt x="6302" y="1351"/>
                    <a:pt x="6654" y="1048"/>
                  </a:cubicBezTo>
                  <a:cubicBezTo>
                    <a:pt x="7115" y="652"/>
                    <a:pt x="7583" y="349"/>
                    <a:pt x="8047" y="0"/>
                  </a:cubicBezTo>
                  <a:cubicBezTo>
                    <a:pt x="9266" y="333"/>
                    <a:pt x="12575" y="351"/>
                    <a:pt x="13966" y="3143"/>
                  </a:cubicBezTo>
                  <a:cubicBezTo>
                    <a:pt x="14663" y="4540"/>
                    <a:pt x="15463" y="5552"/>
                    <a:pt x="16055" y="7333"/>
                  </a:cubicBezTo>
                  <a:cubicBezTo>
                    <a:pt x="16825" y="9650"/>
                    <a:pt x="17175" y="11112"/>
                    <a:pt x="18144" y="12571"/>
                  </a:cubicBezTo>
                  <a:cubicBezTo>
                    <a:pt x="18473" y="13065"/>
                    <a:pt x="18841" y="13269"/>
                    <a:pt x="19189" y="13618"/>
                  </a:cubicBezTo>
                  <a:cubicBezTo>
                    <a:pt x="19421" y="15015"/>
                    <a:pt x="19628" y="16453"/>
                    <a:pt x="19885" y="17809"/>
                  </a:cubicBezTo>
                  <a:cubicBezTo>
                    <a:pt x="20093" y="18902"/>
                    <a:pt x="20426" y="19782"/>
                    <a:pt x="20582" y="20951"/>
                  </a:cubicBezTo>
                  <a:cubicBezTo>
                    <a:pt x="20668" y="21600"/>
                    <a:pt x="21452" y="21301"/>
                    <a:pt x="20930" y="20951"/>
                  </a:cubicBezTo>
                  <a:close/>
                </a:path>
              </a:pathLst>
            </a:custGeom>
            <a:grpFill/>
            <a:ln w="9525" cap="flat">
              <a:solidFill>
                <a:srgbClr val="000000"/>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defRPr>
                  <a:solidFill>
                    <a:srgbClr val="FFFFFF"/>
                  </a:solidFill>
                </a:defRPr>
              </a:pPr>
              <a:endParaRPr/>
            </a:p>
          </p:txBody>
        </p:sp>
        <p:sp>
          <p:nvSpPr>
            <p:cNvPr id="218" name="Shape"/>
            <p:cNvSpPr/>
            <p:nvPr/>
          </p:nvSpPr>
          <p:spPr>
            <a:xfrm>
              <a:off x="74916" y="207509"/>
              <a:ext cx="115063" cy="55485"/>
            </a:xfrm>
            <a:custGeom>
              <a:avLst/>
              <a:gdLst/>
              <a:ahLst/>
              <a:cxnLst>
                <a:cxn ang="0">
                  <a:pos x="wd2" y="hd2"/>
                </a:cxn>
                <a:cxn ang="5400000">
                  <a:pos x="wd2" y="hd2"/>
                </a:cxn>
                <a:cxn ang="10800000">
                  <a:pos x="wd2" y="hd2"/>
                </a:cxn>
                <a:cxn ang="16200000">
                  <a:pos x="wd2" y="hd2"/>
                </a:cxn>
              </a:cxnLst>
              <a:rect l="0" t="0" r="r" b="b"/>
              <a:pathLst>
                <a:path w="21108" h="21334" extrusionOk="0">
                  <a:moveTo>
                    <a:pt x="20930" y="20951"/>
                  </a:moveTo>
                  <a:cubicBezTo>
                    <a:pt x="20407" y="20602"/>
                    <a:pt x="18289" y="20263"/>
                    <a:pt x="17448" y="18856"/>
                  </a:cubicBezTo>
                  <a:cubicBezTo>
                    <a:pt x="17118" y="18305"/>
                    <a:pt x="14199" y="12106"/>
                    <a:pt x="13618" y="11523"/>
                  </a:cubicBezTo>
                  <a:cubicBezTo>
                    <a:pt x="11686" y="9586"/>
                    <a:pt x="12938" y="10613"/>
                    <a:pt x="9788" y="9428"/>
                  </a:cubicBezTo>
                  <a:cubicBezTo>
                    <a:pt x="8964" y="8601"/>
                    <a:pt x="7843" y="7333"/>
                    <a:pt x="7003" y="7333"/>
                  </a:cubicBezTo>
                  <a:cubicBezTo>
                    <a:pt x="5026" y="7333"/>
                    <a:pt x="3057" y="8031"/>
                    <a:pt x="1084" y="8381"/>
                  </a:cubicBezTo>
                  <a:cubicBezTo>
                    <a:pt x="735" y="8730"/>
                    <a:pt x="203" y="10416"/>
                    <a:pt x="39" y="9428"/>
                  </a:cubicBezTo>
                  <a:cubicBezTo>
                    <a:pt x="-148" y="8302"/>
                    <a:pt x="381" y="6953"/>
                    <a:pt x="735" y="6285"/>
                  </a:cubicBezTo>
                  <a:cubicBezTo>
                    <a:pt x="1358" y="5115"/>
                    <a:pt x="2128" y="4889"/>
                    <a:pt x="2825" y="4190"/>
                  </a:cubicBezTo>
                  <a:cubicBezTo>
                    <a:pt x="5212" y="1796"/>
                    <a:pt x="2249" y="4623"/>
                    <a:pt x="5610" y="2095"/>
                  </a:cubicBezTo>
                  <a:cubicBezTo>
                    <a:pt x="5966" y="1827"/>
                    <a:pt x="6302" y="1351"/>
                    <a:pt x="6654" y="1048"/>
                  </a:cubicBezTo>
                  <a:cubicBezTo>
                    <a:pt x="7115" y="652"/>
                    <a:pt x="7583" y="349"/>
                    <a:pt x="8047" y="0"/>
                  </a:cubicBezTo>
                  <a:cubicBezTo>
                    <a:pt x="9266" y="333"/>
                    <a:pt x="12575" y="351"/>
                    <a:pt x="13966" y="3143"/>
                  </a:cubicBezTo>
                  <a:cubicBezTo>
                    <a:pt x="14663" y="4540"/>
                    <a:pt x="15463" y="5552"/>
                    <a:pt x="16055" y="7333"/>
                  </a:cubicBezTo>
                  <a:cubicBezTo>
                    <a:pt x="16825" y="9650"/>
                    <a:pt x="17175" y="11112"/>
                    <a:pt x="18144" y="12571"/>
                  </a:cubicBezTo>
                  <a:cubicBezTo>
                    <a:pt x="18473" y="13065"/>
                    <a:pt x="18841" y="13269"/>
                    <a:pt x="19189" y="13618"/>
                  </a:cubicBezTo>
                  <a:cubicBezTo>
                    <a:pt x="19421" y="15015"/>
                    <a:pt x="19628" y="16453"/>
                    <a:pt x="19885" y="17809"/>
                  </a:cubicBezTo>
                  <a:cubicBezTo>
                    <a:pt x="20093" y="18902"/>
                    <a:pt x="20426" y="19782"/>
                    <a:pt x="20582" y="20951"/>
                  </a:cubicBezTo>
                  <a:cubicBezTo>
                    <a:pt x="20668" y="21600"/>
                    <a:pt x="21452" y="21301"/>
                    <a:pt x="20930" y="20951"/>
                  </a:cubicBezTo>
                  <a:close/>
                </a:path>
              </a:pathLst>
            </a:custGeom>
            <a:grpFill/>
            <a:ln w="9525" cap="flat">
              <a:solidFill>
                <a:srgbClr val="000000"/>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defRPr>
                  <a:solidFill>
                    <a:srgbClr val="FFFFFF"/>
                  </a:solidFill>
                </a:defRPr>
              </a:pPr>
              <a:endParaRPr/>
            </a:p>
          </p:txBody>
        </p:sp>
        <p:sp>
          <p:nvSpPr>
            <p:cNvPr id="219" name="Shape"/>
            <p:cNvSpPr/>
            <p:nvPr/>
          </p:nvSpPr>
          <p:spPr>
            <a:xfrm>
              <a:off x="180481" y="161396"/>
              <a:ext cx="127049" cy="79703"/>
            </a:xfrm>
            <a:custGeom>
              <a:avLst/>
              <a:gdLst/>
              <a:ahLst/>
              <a:cxnLst>
                <a:cxn ang="0">
                  <a:pos x="wd2" y="hd2"/>
                </a:cxn>
                <a:cxn ang="5400000">
                  <a:pos x="wd2" y="hd2"/>
                </a:cxn>
                <a:cxn ang="10800000">
                  <a:pos x="wd2" y="hd2"/>
                </a:cxn>
                <a:cxn ang="16200000">
                  <a:pos x="wd2" y="hd2"/>
                </a:cxn>
              </a:cxnLst>
              <a:rect l="0" t="0" r="r" b="b"/>
              <a:pathLst>
                <a:path w="21108" h="21334" extrusionOk="0">
                  <a:moveTo>
                    <a:pt x="20930" y="20951"/>
                  </a:moveTo>
                  <a:cubicBezTo>
                    <a:pt x="20407" y="20602"/>
                    <a:pt x="18289" y="20263"/>
                    <a:pt x="17448" y="18856"/>
                  </a:cubicBezTo>
                  <a:cubicBezTo>
                    <a:pt x="17118" y="18305"/>
                    <a:pt x="14199" y="12106"/>
                    <a:pt x="13618" y="11523"/>
                  </a:cubicBezTo>
                  <a:cubicBezTo>
                    <a:pt x="11686" y="9586"/>
                    <a:pt x="12938" y="10613"/>
                    <a:pt x="9788" y="9428"/>
                  </a:cubicBezTo>
                  <a:cubicBezTo>
                    <a:pt x="8964" y="8601"/>
                    <a:pt x="7843" y="7333"/>
                    <a:pt x="7003" y="7333"/>
                  </a:cubicBezTo>
                  <a:cubicBezTo>
                    <a:pt x="5026" y="7333"/>
                    <a:pt x="3057" y="8031"/>
                    <a:pt x="1084" y="8381"/>
                  </a:cubicBezTo>
                  <a:cubicBezTo>
                    <a:pt x="735" y="8730"/>
                    <a:pt x="203" y="10416"/>
                    <a:pt x="39" y="9428"/>
                  </a:cubicBezTo>
                  <a:cubicBezTo>
                    <a:pt x="-148" y="8302"/>
                    <a:pt x="381" y="6953"/>
                    <a:pt x="735" y="6285"/>
                  </a:cubicBezTo>
                  <a:cubicBezTo>
                    <a:pt x="1358" y="5115"/>
                    <a:pt x="2128" y="4889"/>
                    <a:pt x="2825" y="4190"/>
                  </a:cubicBezTo>
                  <a:cubicBezTo>
                    <a:pt x="5212" y="1796"/>
                    <a:pt x="2249" y="4623"/>
                    <a:pt x="5610" y="2095"/>
                  </a:cubicBezTo>
                  <a:cubicBezTo>
                    <a:pt x="5966" y="1827"/>
                    <a:pt x="6302" y="1351"/>
                    <a:pt x="6654" y="1048"/>
                  </a:cubicBezTo>
                  <a:cubicBezTo>
                    <a:pt x="7115" y="652"/>
                    <a:pt x="7583" y="349"/>
                    <a:pt x="8047" y="0"/>
                  </a:cubicBezTo>
                  <a:cubicBezTo>
                    <a:pt x="9266" y="333"/>
                    <a:pt x="12575" y="351"/>
                    <a:pt x="13966" y="3143"/>
                  </a:cubicBezTo>
                  <a:cubicBezTo>
                    <a:pt x="14663" y="4540"/>
                    <a:pt x="15463" y="5552"/>
                    <a:pt x="16055" y="7333"/>
                  </a:cubicBezTo>
                  <a:cubicBezTo>
                    <a:pt x="16825" y="9650"/>
                    <a:pt x="17175" y="11112"/>
                    <a:pt x="18144" y="12571"/>
                  </a:cubicBezTo>
                  <a:cubicBezTo>
                    <a:pt x="18473" y="13065"/>
                    <a:pt x="18841" y="13269"/>
                    <a:pt x="19189" y="13618"/>
                  </a:cubicBezTo>
                  <a:cubicBezTo>
                    <a:pt x="19421" y="15015"/>
                    <a:pt x="19628" y="16453"/>
                    <a:pt x="19885" y="17809"/>
                  </a:cubicBezTo>
                  <a:cubicBezTo>
                    <a:pt x="20093" y="18902"/>
                    <a:pt x="20426" y="19782"/>
                    <a:pt x="20582" y="20951"/>
                  </a:cubicBezTo>
                  <a:cubicBezTo>
                    <a:pt x="20668" y="21600"/>
                    <a:pt x="21452" y="21301"/>
                    <a:pt x="20930" y="20951"/>
                  </a:cubicBezTo>
                  <a:close/>
                </a:path>
              </a:pathLst>
            </a:custGeom>
            <a:grpFill/>
            <a:ln w="9525" cap="flat">
              <a:solidFill>
                <a:srgbClr val="000000"/>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defRPr>
                  <a:solidFill>
                    <a:srgbClr val="FFFFFF"/>
                  </a:solidFill>
                </a:defRPr>
              </a:pPr>
              <a:endParaRPr/>
            </a:p>
          </p:txBody>
        </p:sp>
        <p:sp>
          <p:nvSpPr>
            <p:cNvPr id="220" name="Shape"/>
            <p:cNvSpPr/>
            <p:nvPr/>
          </p:nvSpPr>
          <p:spPr>
            <a:xfrm>
              <a:off x="303150" y="835800"/>
              <a:ext cx="129447" cy="222031"/>
            </a:xfrm>
            <a:custGeom>
              <a:avLst/>
              <a:gdLst/>
              <a:ahLst/>
              <a:cxnLst>
                <a:cxn ang="0">
                  <a:pos x="wd2" y="hd2"/>
                </a:cxn>
                <a:cxn ang="5400000">
                  <a:pos x="wd2" y="hd2"/>
                </a:cxn>
                <a:cxn ang="10800000">
                  <a:pos x="wd2" y="hd2"/>
                </a:cxn>
                <a:cxn ang="16200000">
                  <a:pos x="wd2" y="hd2"/>
                </a:cxn>
              </a:cxnLst>
              <a:rect l="0" t="0" r="r" b="b"/>
              <a:pathLst>
                <a:path w="21108" h="21334" extrusionOk="0">
                  <a:moveTo>
                    <a:pt x="20930" y="20951"/>
                  </a:moveTo>
                  <a:cubicBezTo>
                    <a:pt x="20407" y="20602"/>
                    <a:pt x="18289" y="20263"/>
                    <a:pt x="17448" y="18856"/>
                  </a:cubicBezTo>
                  <a:cubicBezTo>
                    <a:pt x="17118" y="18305"/>
                    <a:pt x="14199" y="12106"/>
                    <a:pt x="13618" y="11523"/>
                  </a:cubicBezTo>
                  <a:cubicBezTo>
                    <a:pt x="11686" y="9586"/>
                    <a:pt x="12938" y="10613"/>
                    <a:pt x="9788" y="9428"/>
                  </a:cubicBezTo>
                  <a:cubicBezTo>
                    <a:pt x="8964" y="8601"/>
                    <a:pt x="7843" y="7333"/>
                    <a:pt x="7003" y="7333"/>
                  </a:cubicBezTo>
                  <a:cubicBezTo>
                    <a:pt x="5026" y="7333"/>
                    <a:pt x="3057" y="8031"/>
                    <a:pt x="1084" y="8381"/>
                  </a:cubicBezTo>
                  <a:cubicBezTo>
                    <a:pt x="735" y="8730"/>
                    <a:pt x="203" y="10416"/>
                    <a:pt x="39" y="9428"/>
                  </a:cubicBezTo>
                  <a:cubicBezTo>
                    <a:pt x="-148" y="8302"/>
                    <a:pt x="381" y="6953"/>
                    <a:pt x="735" y="6285"/>
                  </a:cubicBezTo>
                  <a:cubicBezTo>
                    <a:pt x="1358" y="5115"/>
                    <a:pt x="2128" y="4889"/>
                    <a:pt x="2825" y="4190"/>
                  </a:cubicBezTo>
                  <a:cubicBezTo>
                    <a:pt x="5212" y="1796"/>
                    <a:pt x="2249" y="4623"/>
                    <a:pt x="5610" y="2095"/>
                  </a:cubicBezTo>
                  <a:cubicBezTo>
                    <a:pt x="5966" y="1827"/>
                    <a:pt x="6302" y="1351"/>
                    <a:pt x="6654" y="1048"/>
                  </a:cubicBezTo>
                  <a:cubicBezTo>
                    <a:pt x="7115" y="652"/>
                    <a:pt x="7583" y="349"/>
                    <a:pt x="8047" y="0"/>
                  </a:cubicBezTo>
                  <a:cubicBezTo>
                    <a:pt x="9266" y="333"/>
                    <a:pt x="12575" y="351"/>
                    <a:pt x="13966" y="3143"/>
                  </a:cubicBezTo>
                  <a:cubicBezTo>
                    <a:pt x="14663" y="4540"/>
                    <a:pt x="15463" y="5552"/>
                    <a:pt x="16055" y="7333"/>
                  </a:cubicBezTo>
                  <a:cubicBezTo>
                    <a:pt x="16825" y="9650"/>
                    <a:pt x="17175" y="11112"/>
                    <a:pt x="18144" y="12571"/>
                  </a:cubicBezTo>
                  <a:cubicBezTo>
                    <a:pt x="18473" y="13065"/>
                    <a:pt x="18841" y="13269"/>
                    <a:pt x="19189" y="13618"/>
                  </a:cubicBezTo>
                  <a:cubicBezTo>
                    <a:pt x="19421" y="15015"/>
                    <a:pt x="19628" y="16453"/>
                    <a:pt x="19885" y="17809"/>
                  </a:cubicBezTo>
                  <a:cubicBezTo>
                    <a:pt x="20093" y="18902"/>
                    <a:pt x="20426" y="19782"/>
                    <a:pt x="20582" y="20951"/>
                  </a:cubicBezTo>
                  <a:cubicBezTo>
                    <a:pt x="20668" y="21600"/>
                    <a:pt x="21452" y="21301"/>
                    <a:pt x="20930" y="20951"/>
                  </a:cubicBezTo>
                  <a:close/>
                </a:path>
              </a:pathLst>
            </a:custGeom>
            <a:grpFill/>
            <a:ln w="9525" cap="flat">
              <a:solidFill>
                <a:srgbClr val="000000"/>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defRPr>
                  <a:solidFill>
                    <a:srgbClr val="FFFFFF"/>
                  </a:solidFill>
                </a:defRPr>
              </a:pPr>
              <a:endParaRPr/>
            </a:p>
          </p:txBody>
        </p:sp>
        <p:sp>
          <p:nvSpPr>
            <p:cNvPr id="221" name="Shape"/>
            <p:cNvSpPr/>
            <p:nvPr/>
          </p:nvSpPr>
          <p:spPr>
            <a:xfrm flipH="1">
              <a:off x="172008" y="1072130"/>
              <a:ext cx="136816" cy="267575"/>
            </a:xfrm>
            <a:custGeom>
              <a:avLst/>
              <a:gdLst/>
              <a:ahLst/>
              <a:cxnLst>
                <a:cxn ang="0">
                  <a:pos x="wd2" y="hd2"/>
                </a:cxn>
                <a:cxn ang="5400000">
                  <a:pos x="wd2" y="hd2"/>
                </a:cxn>
                <a:cxn ang="10800000">
                  <a:pos x="wd2" y="hd2"/>
                </a:cxn>
                <a:cxn ang="16200000">
                  <a:pos x="wd2" y="hd2"/>
                </a:cxn>
              </a:cxnLst>
              <a:rect l="0" t="0" r="r" b="b"/>
              <a:pathLst>
                <a:path w="21108" h="21334" extrusionOk="0">
                  <a:moveTo>
                    <a:pt x="20930" y="20951"/>
                  </a:moveTo>
                  <a:cubicBezTo>
                    <a:pt x="20407" y="20602"/>
                    <a:pt x="18289" y="20263"/>
                    <a:pt x="17448" y="18856"/>
                  </a:cubicBezTo>
                  <a:cubicBezTo>
                    <a:pt x="17118" y="18305"/>
                    <a:pt x="14199" y="12106"/>
                    <a:pt x="13618" y="11523"/>
                  </a:cubicBezTo>
                  <a:cubicBezTo>
                    <a:pt x="11686" y="9586"/>
                    <a:pt x="12938" y="10613"/>
                    <a:pt x="9788" y="9428"/>
                  </a:cubicBezTo>
                  <a:cubicBezTo>
                    <a:pt x="8964" y="8601"/>
                    <a:pt x="7843" y="7333"/>
                    <a:pt x="7003" y="7333"/>
                  </a:cubicBezTo>
                  <a:cubicBezTo>
                    <a:pt x="5026" y="7333"/>
                    <a:pt x="3057" y="8031"/>
                    <a:pt x="1084" y="8381"/>
                  </a:cubicBezTo>
                  <a:cubicBezTo>
                    <a:pt x="735" y="8730"/>
                    <a:pt x="203" y="10416"/>
                    <a:pt x="39" y="9428"/>
                  </a:cubicBezTo>
                  <a:cubicBezTo>
                    <a:pt x="-148" y="8302"/>
                    <a:pt x="381" y="6953"/>
                    <a:pt x="735" y="6285"/>
                  </a:cubicBezTo>
                  <a:cubicBezTo>
                    <a:pt x="1358" y="5115"/>
                    <a:pt x="2128" y="4889"/>
                    <a:pt x="2825" y="4190"/>
                  </a:cubicBezTo>
                  <a:cubicBezTo>
                    <a:pt x="5212" y="1796"/>
                    <a:pt x="2249" y="4623"/>
                    <a:pt x="5610" y="2095"/>
                  </a:cubicBezTo>
                  <a:cubicBezTo>
                    <a:pt x="5966" y="1827"/>
                    <a:pt x="6302" y="1351"/>
                    <a:pt x="6654" y="1048"/>
                  </a:cubicBezTo>
                  <a:cubicBezTo>
                    <a:pt x="7115" y="652"/>
                    <a:pt x="7583" y="349"/>
                    <a:pt x="8047" y="0"/>
                  </a:cubicBezTo>
                  <a:cubicBezTo>
                    <a:pt x="9266" y="333"/>
                    <a:pt x="12575" y="351"/>
                    <a:pt x="13966" y="3143"/>
                  </a:cubicBezTo>
                  <a:cubicBezTo>
                    <a:pt x="14663" y="4540"/>
                    <a:pt x="15463" y="5552"/>
                    <a:pt x="16055" y="7333"/>
                  </a:cubicBezTo>
                  <a:cubicBezTo>
                    <a:pt x="16825" y="9650"/>
                    <a:pt x="17175" y="11112"/>
                    <a:pt x="18144" y="12571"/>
                  </a:cubicBezTo>
                  <a:cubicBezTo>
                    <a:pt x="18473" y="13065"/>
                    <a:pt x="18841" y="13269"/>
                    <a:pt x="19189" y="13618"/>
                  </a:cubicBezTo>
                  <a:cubicBezTo>
                    <a:pt x="19421" y="15015"/>
                    <a:pt x="19628" y="16453"/>
                    <a:pt x="19885" y="17809"/>
                  </a:cubicBezTo>
                  <a:cubicBezTo>
                    <a:pt x="20093" y="18902"/>
                    <a:pt x="20426" y="19782"/>
                    <a:pt x="20582" y="20951"/>
                  </a:cubicBezTo>
                  <a:cubicBezTo>
                    <a:pt x="20668" y="21600"/>
                    <a:pt x="21452" y="21301"/>
                    <a:pt x="20930" y="20951"/>
                  </a:cubicBezTo>
                  <a:close/>
                </a:path>
              </a:pathLst>
            </a:custGeom>
            <a:grpFill/>
            <a:ln w="9525" cap="flat">
              <a:solidFill>
                <a:srgbClr val="000000"/>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defRPr>
                  <a:solidFill>
                    <a:srgbClr val="FFFFFF"/>
                  </a:solidFill>
                </a:defRPr>
              </a:pPr>
              <a:endParaRPr/>
            </a:p>
          </p:txBody>
        </p:sp>
        <p:sp>
          <p:nvSpPr>
            <p:cNvPr id="222" name="Shape"/>
            <p:cNvSpPr/>
            <p:nvPr/>
          </p:nvSpPr>
          <p:spPr>
            <a:xfrm>
              <a:off x="236410" y="409253"/>
              <a:ext cx="84087" cy="118103"/>
            </a:xfrm>
            <a:custGeom>
              <a:avLst/>
              <a:gdLst/>
              <a:ahLst/>
              <a:cxnLst>
                <a:cxn ang="0">
                  <a:pos x="wd2" y="hd2"/>
                </a:cxn>
                <a:cxn ang="5400000">
                  <a:pos x="wd2" y="hd2"/>
                </a:cxn>
                <a:cxn ang="10800000">
                  <a:pos x="wd2" y="hd2"/>
                </a:cxn>
                <a:cxn ang="16200000">
                  <a:pos x="wd2" y="hd2"/>
                </a:cxn>
              </a:cxnLst>
              <a:rect l="0" t="0" r="r" b="b"/>
              <a:pathLst>
                <a:path w="21108" h="21334" extrusionOk="0">
                  <a:moveTo>
                    <a:pt x="20930" y="20951"/>
                  </a:moveTo>
                  <a:cubicBezTo>
                    <a:pt x="20407" y="20602"/>
                    <a:pt x="18289" y="20263"/>
                    <a:pt x="17448" y="18856"/>
                  </a:cubicBezTo>
                  <a:cubicBezTo>
                    <a:pt x="17118" y="18305"/>
                    <a:pt x="14199" y="12106"/>
                    <a:pt x="13618" y="11523"/>
                  </a:cubicBezTo>
                  <a:cubicBezTo>
                    <a:pt x="11686" y="9586"/>
                    <a:pt x="12938" y="10613"/>
                    <a:pt x="9788" y="9428"/>
                  </a:cubicBezTo>
                  <a:cubicBezTo>
                    <a:pt x="8964" y="8601"/>
                    <a:pt x="7843" y="7333"/>
                    <a:pt x="7003" y="7333"/>
                  </a:cubicBezTo>
                  <a:cubicBezTo>
                    <a:pt x="5026" y="7333"/>
                    <a:pt x="3057" y="8031"/>
                    <a:pt x="1084" y="8381"/>
                  </a:cubicBezTo>
                  <a:cubicBezTo>
                    <a:pt x="735" y="8730"/>
                    <a:pt x="203" y="10416"/>
                    <a:pt x="39" y="9428"/>
                  </a:cubicBezTo>
                  <a:cubicBezTo>
                    <a:pt x="-148" y="8302"/>
                    <a:pt x="381" y="6953"/>
                    <a:pt x="735" y="6285"/>
                  </a:cubicBezTo>
                  <a:cubicBezTo>
                    <a:pt x="1358" y="5115"/>
                    <a:pt x="2128" y="4889"/>
                    <a:pt x="2825" y="4190"/>
                  </a:cubicBezTo>
                  <a:cubicBezTo>
                    <a:pt x="5212" y="1796"/>
                    <a:pt x="2249" y="4623"/>
                    <a:pt x="5610" y="2095"/>
                  </a:cubicBezTo>
                  <a:cubicBezTo>
                    <a:pt x="5966" y="1827"/>
                    <a:pt x="6302" y="1351"/>
                    <a:pt x="6654" y="1048"/>
                  </a:cubicBezTo>
                  <a:cubicBezTo>
                    <a:pt x="7115" y="652"/>
                    <a:pt x="7583" y="349"/>
                    <a:pt x="8047" y="0"/>
                  </a:cubicBezTo>
                  <a:cubicBezTo>
                    <a:pt x="9266" y="333"/>
                    <a:pt x="12575" y="351"/>
                    <a:pt x="13966" y="3143"/>
                  </a:cubicBezTo>
                  <a:cubicBezTo>
                    <a:pt x="14663" y="4540"/>
                    <a:pt x="15463" y="5552"/>
                    <a:pt x="16055" y="7333"/>
                  </a:cubicBezTo>
                  <a:cubicBezTo>
                    <a:pt x="16825" y="9650"/>
                    <a:pt x="17175" y="11112"/>
                    <a:pt x="18144" y="12571"/>
                  </a:cubicBezTo>
                  <a:cubicBezTo>
                    <a:pt x="18473" y="13065"/>
                    <a:pt x="18841" y="13269"/>
                    <a:pt x="19189" y="13618"/>
                  </a:cubicBezTo>
                  <a:cubicBezTo>
                    <a:pt x="19421" y="15015"/>
                    <a:pt x="19628" y="16453"/>
                    <a:pt x="19885" y="17809"/>
                  </a:cubicBezTo>
                  <a:cubicBezTo>
                    <a:pt x="20093" y="18902"/>
                    <a:pt x="20426" y="19782"/>
                    <a:pt x="20582" y="20951"/>
                  </a:cubicBezTo>
                  <a:cubicBezTo>
                    <a:pt x="20668" y="21600"/>
                    <a:pt x="21452" y="21301"/>
                    <a:pt x="20930" y="20951"/>
                  </a:cubicBezTo>
                  <a:close/>
                </a:path>
              </a:pathLst>
            </a:custGeom>
            <a:grpFill/>
            <a:ln w="9525" cap="flat">
              <a:solidFill>
                <a:srgbClr val="000000"/>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defRPr>
                  <a:solidFill>
                    <a:srgbClr val="FFFFFF"/>
                  </a:solidFill>
                </a:defRPr>
              </a:pPr>
              <a:endParaRPr/>
            </a:p>
          </p:txBody>
        </p:sp>
        <p:sp>
          <p:nvSpPr>
            <p:cNvPr id="223" name="Shape"/>
            <p:cNvSpPr/>
            <p:nvPr/>
          </p:nvSpPr>
          <p:spPr>
            <a:xfrm flipH="1">
              <a:off x="181038" y="634056"/>
              <a:ext cx="88874" cy="142328"/>
            </a:xfrm>
            <a:custGeom>
              <a:avLst/>
              <a:gdLst/>
              <a:ahLst/>
              <a:cxnLst>
                <a:cxn ang="0">
                  <a:pos x="wd2" y="hd2"/>
                </a:cxn>
                <a:cxn ang="5400000">
                  <a:pos x="wd2" y="hd2"/>
                </a:cxn>
                <a:cxn ang="10800000">
                  <a:pos x="wd2" y="hd2"/>
                </a:cxn>
                <a:cxn ang="16200000">
                  <a:pos x="wd2" y="hd2"/>
                </a:cxn>
              </a:cxnLst>
              <a:rect l="0" t="0" r="r" b="b"/>
              <a:pathLst>
                <a:path w="21108" h="21334" extrusionOk="0">
                  <a:moveTo>
                    <a:pt x="20930" y="20951"/>
                  </a:moveTo>
                  <a:cubicBezTo>
                    <a:pt x="20407" y="20602"/>
                    <a:pt x="18289" y="20263"/>
                    <a:pt x="17448" y="18856"/>
                  </a:cubicBezTo>
                  <a:cubicBezTo>
                    <a:pt x="17118" y="18305"/>
                    <a:pt x="14199" y="12106"/>
                    <a:pt x="13618" y="11523"/>
                  </a:cubicBezTo>
                  <a:cubicBezTo>
                    <a:pt x="11686" y="9586"/>
                    <a:pt x="12938" y="10613"/>
                    <a:pt x="9788" y="9428"/>
                  </a:cubicBezTo>
                  <a:cubicBezTo>
                    <a:pt x="8964" y="8601"/>
                    <a:pt x="7843" y="7333"/>
                    <a:pt x="7003" y="7333"/>
                  </a:cubicBezTo>
                  <a:cubicBezTo>
                    <a:pt x="5026" y="7333"/>
                    <a:pt x="3057" y="8031"/>
                    <a:pt x="1084" y="8381"/>
                  </a:cubicBezTo>
                  <a:cubicBezTo>
                    <a:pt x="735" y="8730"/>
                    <a:pt x="203" y="10416"/>
                    <a:pt x="39" y="9428"/>
                  </a:cubicBezTo>
                  <a:cubicBezTo>
                    <a:pt x="-148" y="8302"/>
                    <a:pt x="381" y="6953"/>
                    <a:pt x="735" y="6285"/>
                  </a:cubicBezTo>
                  <a:cubicBezTo>
                    <a:pt x="1358" y="5115"/>
                    <a:pt x="2128" y="4889"/>
                    <a:pt x="2825" y="4190"/>
                  </a:cubicBezTo>
                  <a:cubicBezTo>
                    <a:pt x="5212" y="1796"/>
                    <a:pt x="2249" y="4623"/>
                    <a:pt x="5610" y="2095"/>
                  </a:cubicBezTo>
                  <a:cubicBezTo>
                    <a:pt x="5966" y="1827"/>
                    <a:pt x="6302" y="1351"/>
                    <a:pt x="6654" y="1048"/>
                  </a:cubicBezTo>
                  <a:cubicBezTo>
                    <a:pt x="7115" y="652"/>
                    <a:pt x="7583" y="349"/>
                    <a:pt x="8047" y="0"/>
                  </a:cubicBezTo>
                  <a:cubicBezTo>
                    <a:pt x="9266" y="333"/>
                    <a:pt x="12575" y="351"/>
                    <a:pt x="13966" y="3143"/>
                  </a:cubicBezTo>
                  <a:cubicBezTo>
                    <a:pt x="14663" y="4540"/>
                    <a:pt x="15463" y="5552"/>
                    <a:pt x="16055" y="7333"/>
                  </a:cubicBezTo>
                  <a:cubicBezTo>
                    <a:pt x="16825" y="9650"/>
                    <a:pt x="17175" y="11112"/>
                    <a:pt x="18144" y="12571"/>
                  </a:cubicBezTo>
                  <a:cubicBezTo>
                    <a:pt x="18473" y="13065"/>
                    <a:pt x="18841" y="13269"/>
                    <a:pt x="19189" y="13618"/>
                  </a:cubicBezTo>
                  <a:cubicBezTo>
                    <a:pt x="19421" y="15015"/>
                    <a:pt x="19628" y="16453"/>
                    <a:pt x="19885" y="17809"/>
                  </a:cubicBezTo>
                  <a:cubicBezTo>
                    <a:pt x="20093" y="18902"/>
                    <a:pt x="20426" y="19783"/>
                    <a:pt x="20582" y="20951"/>
                  </a:cubicBezTo>
                  <a:cubicBezTo>
                    <a:pt x="20668" y="21600"/>
                    <a:pt x="21452" y="21301"/>
                    <a:pt x="20930" y="20951"/>
                  </a:cubicBezTo>
                  <a:close/>
                </a:path>
              </a:pathLst>
            </a:custGeom>
            <a:grpFill/>
            <a:ln w="9525" cap="flat">
              <a:solidFill>
                <a:srgbClr val="000000"/>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defRPr>
                  <a:solidFill>
                    <a:srgbClr val="FFFFFF"/>
                  </a:solidFill>
                </a:defRPr>
              </a:pPr>
              <a:endParaRPr/>
            </a:p>
          </p:txBody>
        </p:sp>
        <p:sp>
          <p:nvSpPr>
            <p:cNvPr id="224" name="Shape"/>
            <p:cNvSpPr/>
            <p:nvPr/>
          </p:nvSpPr>
          <p:spPr>
            <a:xfrm rot="19391001">
              <a:off x="95575" y="392405"/>
              <a:ext cx="118644" cy="91510"/>
            </a:xfrm>
            <a:custGeom>
              <a:avLst/>
              <a:gdLst/>
              <a:ahLst/>
              <a:cxnLst>
                <a:cxn ang="0">
                  <a:pos x="wd2" y="hd2"/>
                </a:cxn>
                <a:cxn ang="5400000">
                  <a:pos x="wd2" y="hd2"/>
                </a:cxn>
                <a:cxn ang="10800000">
                  <a:pos x="wd2" y="hd2"/>
                </a:cxn>
                <a:cxn ang="16200000">
                  <a:pos x="wd2" y="hd2"/>
                </a:cxn>
              </a:cxnLst>
              <a:rect l="0" t="0" r="r" b="b"/>
              <a:pathLst>
                <a:path w="21108" h="21334" extrusionOk="0">
                  <a:moveTo>
                    <a:pt x="20930" y="20951"/>
                  </a:moveTo>
                  <a:cubicBezTo>
                    <a:pt x="20407" y="20602"/>
                    <a:pt x="18289" y="20263"/>
                    <a:pt x="17448" y="18856"/>
                  </a:cubicBezTo>
                  <a:cubicBezTo>
                    <a:pt x="17118" y="18305"/>
                    <a:pt x="14199" y="12106"/>
                    <a:pt x="13618" y="11523"/>
                  </a:cubicBezTo>
                  <a:cubicBezTo>
                    <a:pt x="11686" y="9586"/>
                    <a:pt x="12938" y="10613"/>
                    <a:pt x="9788" y="9428"/>
                  </a:cubicBezTo>
                  <a:cubicBezTo>
                    <a:pt x="8964" y="8601"/>
                    <a:pt x="7843" y="7333"/>
                    <a:pt x="7003" y="7333"/>
                  </a:cubicBezTo>
                  <a:cubicBezTo>
                    <a:pt x="5026" y="7333"/>
                    <a:pt x="3057" y="8031"/>
                    <a:pt x="1084" y="8381"/>
                  </a:cubicBezTo>
                  <a:cubicBezTo>
                    <a:pt x="735" y="8730"/>
                    <a:pt x="203" y="10416"/>
                    <a:pt x="39" y="9428"/>
                  </a:cubicBezTo>
                  <a:cubicBezTo>
                    <a:pt x="-148" y="8302"/>
                    <a:pt x="381" y="6953"/>
                    <a:pt x="735" y="6285"/>
                  </a:cubicBezTo>
                  <a:cubicBezTo>
                    <a:pt x="1358" y="5115"/>
                    <a:pt x="2128" y="4889"/>
                    <a:pt x="2825" y="4190"/>
                  </a:cubicBezTo>
                  <a:cubicBezTo>
                    <a:pt x="5212" y="1796"/>
                    <a:pt x="2249" y="4623"/>
                    <a:pt x="5610" y="2095"/>
                  </a:cubicBezTo>
                  <a:cubicBezTo>
                    <a:pt x="5966" y="1827"/>
                    <a:pt x="6302" y="1351"/>
                    <a:pt x="6654" y="1048"/>
                  </a:cubicBezTo>
                  <a:cubicBezTo>
                    <a:pt x="7115" y="652"/>
                    <a:pt x="7583" y="349"/>
                    <a:pt x="8047" y="0"/>
                  </a:cubicBezTo>
                  <a:cubicBezTo>
                    <a:pt x="9266" y="333"/>
                    <a:pt x="12575" y="351"/>
                    <a:pt x="13966" y="3143"/>
                  </a:cubicBezTo>
                  <a:cubicBezTo>
                    <a:pt x="14663" y="4540"/>
                    <a:pt x="15463" y="5552"/>
                    <a:pt x="16055" y="7333"/>
                  </a:cubicBezTo>
                  <a:cubicBezTo>
                    <a:pt x="16825" y="9650"/>
                    <a:pt x="17175" y="11112"/>
                    <a:pt x="18144" y="12571"/>
                  </a:cubicBezTo>
                  <a:cubicBezTo>
                    <a:pt x="18473" y="13065"/>
                    <a:pt x="18841" y="13269"/>
                    <a:pt x="19189" y="13618"/>
                  </a:cubicBezTo>
                  <a:cubicBezTo>
                    <a:pt x="19421" y="15015"/>
                    <a:pt x="19628" y="16453"/>
                    <a:pt x="19885" y="17809"/>
                  </a:cubicBezTo>
                  <a:cubicBezTo>
                    <a:pt x="20093" y="18902"/>
                    <a:pt x="20426" y="19782"/>
                    <a:pt x="20582" y="20951"/>
                  </a:cubicBezTo>
                  <a:cubicBezTo>
                    <a:pt x="20668" y="21600"/>
                    <a:pt x="21452" y="21301"/>
                    <a:pt x="20930" y="20951"/>
                  </a:cubicBezTo>
                  <a:close/>
                </a:path>
              </a:pathLst>
            </a:custGeom>
            <a:grpFill/>
            <a:ln w="9525" cap="flat">
              <a:solidFill>
                <a:srgbClr val="000000"/>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defRPr>
                  <a:solidFill>
                    <a:srgbClr val="FFFFFF"/>
                  </a:solidFill>
                </a:defRPr>
              </a:pPr>
              <a:endParaRPr/>
            </a:p>
          </p:txBody>
        </p:sp>
        <p:sp>
          <p:nvSpPr>
            <p:cNvPr id="225" name="Shape"/>
            <p:cNvSpPr/>
            <p:nvPr/>
          </p:nvSpPr>
          <p:spPr>
            <a:xfrm>
              <a:off x="58098" y="466895"/>
              <a:ext cx="165402" cy="68318"/>
            </a:xfrm>
            <a:custGeom>
              <a:avLst/>
              <a:gdLst/>
              <a:ahLst/>
              <a:cxnLst>
                <a:cxn ang="0">
                  <a:pos x="wd2" y="hd2"/>
                </a:cxn>
                <a:cxn ang="5400000">
                  <a:pos x="wd2" y="hd2"/>
                </a:cxn>
                <a:cxn ang="10800000">
                  <a:pos x="wd2" y="hd2"/>
                </a:cxn>
                <a:cxn ang="16200000">
                  <a:pos x="wd2" y="hd2"/>
                </a:cxn>
              </a:cxnLst>
              <a:rect l="0" t="0" r="r" b="b"/>
              <a:pathLst>
                <a:path w="21108" h="21334" extrusionOk="0">
                  <a:moveTo>
                    <a:pt x="20930" y="20951"/>
                  </a:moveTo>
                  <a:cubicBezTo>
                    <a:pt x="20407" y="20602"/>
                    <a:pt x="18289" y="20263"/>
                    <a:pt x="17448" y="18856"/>
                  </a:cubicBezTo>
                  <a:cubicBezTo>
                    <a:pt x="17118" y="18305"/>
                    <a:pt x="14199" y="12106"/>
                    <a:pt x="13618" y="11523"/>
                  </a:cubicBezTo>
                  <a:cubicBezTo>
                    <a:pt x="11686" y="9586"/>
                    <a:pt x="12938" y="10613"/>
                    <a:pt x="9788" y="9428"/>
                  </a:cubicBezTo>
                  <a:cubicBezTo>
                    <a:pt x="8964" y="8601"/>
                    <a:pt x="7843" y="7333"/>
                    <a:pt x="7003" y="7333"/>
                  </a:cubicBezTo>
                  <a:cubicBezTo>
                    <a:pt x="5026" y="7333"/>
                    <a:pt x="3057" y="8031"/>
                    <a:pt x="1084" y="8381"/>
                  </a:cubicBezTo>
                  <a:cubicBezTo>
                    <a:pt x="735" y="8730"/>
                    <a:pt x="203" y="10416"/>
                    <a:pt x="39" y="9428"/>
                  </a:cubicBezTo>
                  <a:cubicBezTo>
                    <a:pt x="-148" y="8302"/>
                    <a:pt x="381" y="6953"/>
                    <a:pt x="735" y="6285"/>
                  </a:cubicBezTo>
                  <a:cubicBezTo>
                    <a:pt x="1358" y="5115"/>
                    <a:pt x="2128" y="4889"/>
                    <a:pt x="2825" y="4190"/>
                  </a:cubicBezTo>
                  <a:cubicBezTo>
                    <a:pt x="5212" y="1796"/>
                    <a:pt x="2249" y="4623"/>
                    <a:pt x="5610" y="2095"/>
                  </a:cubicBezTo>
                  <a:cubicBezTo>
                    <a:pt x="5966" y="1827"/>
                    <a:pt x="6302" y="1351"/>
                    <a:pt x="6654" y="1048"/>
                  </a:cubicBezTo>
                  <a:cubicBezTo>
                    <a:pt x="7115" y="652"/>
                    <a:pt x="7583" y="349"/>
                    <a:pt x="8047" y="0"/>
                  </a:cubicBezTo>
                  <a:cubicBezTo>
                    <a:pt x="9266" y="333"/>
                    <a:pt x="12575" y="351"/>
                    <a:pt x="13966" y="3143"/>
                  </a:cubicBezTo>
                  <a:cubicBezTo>
                    <a:pt x="14663" y="4540"/>
                    <a:pt x="15463" y="5552"/>
                    <a:pt x="16055" y="7333"/>
                  </a:cubicBezTo>
                  <a:cubicBezTo>
                    <a:pt x="16825" y="9650"/>
                    <a:pt x="17175" y="11112"/>
                    <a:pt x="18144" y="12571"/>
                  </a:cubicBezTo>
                  <a:cubicBezTo>
                    <a:pt x="18473" y="13065"/>
                    <a:pt x="18841" y="13269"/>
                    <a:pt x="19189" y="13618"/>
                  </a:cubicBezTo>
                  <a:cubicBezTo>
                    <a:pt x="19421" y="15015"/>
                    <a:pt x="19628" y="16453"/>
                    <a:pt x="19885" y="17809"/>
                  </a:cubicBezTo>
                  <a:cubicBezTo>
                    <a:pt x="20093" y="18902"/>
                    <a:pt x="20426" y="19782"/>
                    <a:pt x="20582" y="20951"/>
                  </a:cubicBezTo>
                  <a:cubicBezTo>
                    <a:pt x="20668" y="21600"/>
                    <a:pt x="21452" y="21301"/>
                    <a:pt x="20930" y="20951"/>
                  </a:cubicBezTo>
                  <a:close/>
                </a:path>
              </a:pathLst>
            </a:custGeom>
            <a:grpFill/>
            <a:ln w="9525" cap="flat">
              <a:solidFill>
                <a:srgbClr val="000000"/>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defRPr>
                  <a:solidFill>
                    <a:srgbClr val="FFFFFF"/>
                  </a:solidFill>
                </a:defRPr>
              </a:pPr>
              <a:endParaRPr/>
            </a:p>
          </p:txBody>
        </p:sp>
      </p:grpSp>
      <p:grpSp>
        <p:nvGrpSpPr>
          <p:cNvPr id="252" name="Group"/>
          <p:cNvGrpSpPr/>
          <p:nvPr/>
        </p:nvGrpSpPr>
        <p:grpSpPr>
          <a:xfrm>
            <a:off x="5941452" y="2860668"/>
            <a:ext cx="715956" cy="1890138"/>
            <a:chOff x="0" y="0"/>
            <a:chExt cx="715954" cy="1890136"/>
          </a:xfrm>
          <a:solidFill>
            <a:srgbClr val="718B3B"/>
          </a:solidFill>
        </p:grpSpPr>
        <p:sp>
          <p:nvSpPr>
            <p:cNvPr id="227" name="Shape"/>
            <p:cNvSpPr/>
            <p:nvPr/>
          </p:nvSpPr>
          <p:spPr>
            <a:xfrm flipH="1">
              <a:off x="311863" y="1181607"/>
              <a:ext cx="242976" cy="209303"/>
            </a:xfrm>
            <a:custGeom>
              <a:avLst/>
              <a:gdLst/>
              <a:ahLst/>
              <a:cxnLst>
                <a:cxn ang="0">
                  <a:pos x="wd2" y="hd2"/>
                </a:cxn>
                <a:cxn ang="5400000">
                  <a:pos x="wd2" y="hd2"/>
                </a:cxn>
                <a:cxn ang="10800000">
                  <a:pos x="wd2" y="hd2"/>
                </a:cxn>
                <a:cxn ang="16200000">
                  <a:pos x="wd2" y="hd2"/>
                </a:cxn>
              </a:cxnLst>
              <a:rect l="0" t="0" r="r" b="b"/>
              <a:pathLst>
                <a:path w="21108" h="21334" extrusionOk="0">
                  <a:moveTo>
                    <a:pt x="20930" y="20951"/>
                  </a:moveTo>
                  <a:cubicBezTo>
                    <a:pt x="20407" y="20602"/>
                    <a:pt x="18289" y="20263"/>
                    <a:pt x="17448" y="18856"/>
                  </a:cubicBezTo>
                  <a:cubicBezTo>
                    <a:pt x="17118" y="18305"/>
                    <a:pt x="14199" y="12106"/>
                    <a:pt x="13618" y="11523"/>
                  </a:cubicBezTo>
                  <a:cubicBezTo>
                    <a:pt x="11686" y="9586"/>
                    <a:pt x="12938" y="10613"/>
                    <a:pt x="9788" y="9428"/>
                  </a:cubicBezTo>
                  <a:cubicBezTo>
                    <a:pt x="8964" y="8601"/>
                    <a:pt x="7843" y="7333"/>
                    <a:pt x="7003" y="7333"/>
                  </a:cubicBezTo>
                  <a:cubicBezTo>
                    <a:pt x="5026" y="7333"/>
                    <a:pt x="3057" y="8031"/>
                    <a:pt x="1084" y="8381"/>
                  </a:cubicBezTo>
                  <a:cubicBezTo>
                    <a:pt x="735" y="8730"/>
                    <a:pt x="203" y="10416"/>
                    <a:pt x="39" y="9428"/>
                  </a:cubicBezTo>
                  <a:cubicBezTo>
                    <a:pt x="-148" y="8302"/>
                    <a:pt x="381" y="6953"/>
                    <a:pt x="735" y="6285"/>
                  </a:cubicBezTo>
                  <a:cubicBezTo>
                    <a:pt x="1358" y="5115"/>
                    <a:pt x="2128" y="4889"/>
                    <a:pt x="2825" y="4190"/>
                  </a:cubicBezTo>
                  <a:cubicBezTo>
                    <a:pt x="5212" y="1796"/>
                    <a:pt x="2249" y="4623"/>
                    <a:pt x="5610" y="2095"/>
                  </a:cubicBezTo>
                  <a:cubicBezTo>
                    <a:pt x="5966" y="1827"/>
                    <a:pt x="6302" y="1351"/>
                    <a:pt x="6654" y="1048"/>
                  </a:cubicBezTo>
                  <a:cubicBezTo>
                    <a:pt x="7115" y="652"/>
                    <a:pt x="7583" y="349"/>
                    <a:pt x="8047" y="0"/>
                  </a:cubicBezTo>
                  <a:cubicBezTo>
                    <a:pt x="9266" y="333"/>
                    <a:pt x="12575" y="351"/>
                    <a:pt x="13966" y="3143"/>
                  </a:cubicBezTo>
                  <a:cubicBezTo>
                    <a:pt x="14663" y="4540"/>
                    <a:pt x="15463" y="5552"/>
                    <a:pt x="16055" y="7333"/>
                  </a:cubicBezTo>
                  <a:cubicBezTo>
                    <a:pt x="16825" y="9650"/>
                    <a:pt x="17175" y="11112"/>
                    <a:pt x="18144" y="12571"/>
                  </a:cubicBezTo>
                  <a:cubicBezTo>
                    <a:pt x="18473" y="13065"/>
                    <a:pt x="18841" y="13269"/>
                    <a:pt x="19189" y="13618"/>
                  </a:cubicBezTo>
                  <a:cubicBezTo>
                    <a:pt x="19421" y="15015"/>
                    <a:pt x="19628" y="16453"/>
                    <a:pt x="19885" y="17809"/>
                  </a:cubicBezTo>
                  <a:cubicBezTo>
                    <a:pt x="20093" y="18902"/>
                    <a:pt x="20426" y="19782"/>
                    <a:pt x="20582" y="20951"/>
                  </a:cubicBezTo>
                  <a:cubicBezTo>
                    <a:pt x="20668" y="21600"/>
                    <a:pt x="21452" y="21301"/>
                    <a:pt x="20930" y="20951"/>
                  </a:cubicBezTo>
                  <a:close/>
                </a:path>
              </a:pathLst>
            </a:custGeom>
            <a:grpFill/>
            <a:ln w="9525" cap="flat">
              <a:solidFill>
                <a:srgbClr val="000000"/>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defRPr>
                  <a:solidFill>
                    <a:srgbClr val="FFFFFF"/>
                  </a:solidFill>
                </a:defRPr>
              </a:pPr>
              <a:endParaRPr/>
            </a:p>
          </p:txBody>
        </p:sp>
        <p:sp>
          <p:nvSpPr>
            <p:cNvPr id="228" name="Shape"/>
            <p:cNvSpPr/>
            <p:nvPr/>
          </p:nvSpPr>
          <p:spPr>
            <a:xfrm>
              <a:off x="111793" y="1005133"/>
              <a:ext cx="203959" cy="209303"/>
            </a:xfrm>
            <a:custGeom>
              <a:avLst/>
              <a:gdLst/>
              <a:ahLst/>
              <a:cxnLst>
                <a:cxn ang="0">
                  <a:pos x="wd2" y="hd2"/>
                </a:cxn>
                <a:cxn ang="5400000">
                  <a:pos x="wd2" y="hd2"/>
                </a:cxn>
                <a:cxn ang="10800000">
                  <a:pos x="wd2" y="hd2"/>
                </a:cxn>
                <a:cxn ang="16200000">
                  <a:pos x="wd2" y="hd2"/>
                </a:cxn>
              </a:cxnLst>
              <a:rect l="0" t="0" r="r" b="b"/>
              <a:pathLst>
                <a:path w="21108" h="21334" extrusionOk="0">
                  <a:moveTo>
                    <a:pt x="20930" y="20951"/>
                  </a:moveTo>
                  <a:cubicBezTo>
                    <a:pt x="20407" y="20602"/>
                    <a:pt x="18289" y="20263"/>
                    <a:pt x="17448" y="18856"/>
                  </a:cubicBezTo>
                  <a:cubicBezTo>
                    <a:pt x="17118" y="18305"/>
                    <a:pt x="14199" y="12106"/>
                    <a:pt x="13618" y="11523"/>
                  </a:cubicBezTo>
                  <a:cubicBezTo>
                    <a:pt x="11686" y="9586"/>
                    <a:pt x="12938" y="10613"/>
                    <a:pt x="9788" y="9428"/>
                  </a:cubicBezTo>
                  <a:cubicBezTo>
                    <a:pt x="8964" y="8601"/>
                    <a:pt x="7843" y="7333"/>
                    <a:pt x="7003" y="7333"/>
                  </a:cubicBezTo>
                  <a:cubicBezTo>
                    <a:pt x="5026" y="7333"/>
                    <a:pt x="3057" y="8031"/>
                    <a:pt x="1084" y="8381"/>
                  </a:cubicBezTo>
                  <a:cubicBezTo>
                    <a:pt x="735" y="8730"/>
                    <a:pt x="203" y="10416"/>
                    <a:pt x="39" y="9428"/>
                  </a:cubicBezTo>
                  <a:cubicBezTo>
                    <a:pt x="-148" y="8302"/>
                    <a:pt x="381" y="6953"/>
                    <a:pt x="735" y="6285"/>
                  </a:cubicBezTo>
                  <a:cubicBezTo>
                    <a:pt x="1358" y="5115"/>
                    <a:pt x="2128" y="4889"/>
                    <a:pt x="2825" y="4190"/>
                  </a:cubicBezTo>
                  <a:cubicBezTo>
                    <a:pt x="5212" y="1796"/>
                    <a:pt x="2249" y="4623"/>
                    <a:pt x="5610" y="2095"/>
                  </a:cubicBezTo>
                  <a:cubicBezTo>
                    <a:pt x="5966" y="1827"/>
                    <a:pt x="6302" y="1351"/>
                    <a:pt x="6654" y="1048"/>
                  </a:cubicBezTo>
                  <a:cubicBezTo>
                    <a:pt x="7115" y="652"/>
                    <a:pt x="7583" y="349"/>
                    <a:pt x="8047" y="0"/>
                  </a:cubicBezTo>
                  <a:cubicBezTo>
                    <a:pt x="9266" y="333"/>
                    <a:pt x="12575" y="351"/>
                    <a:pt x="13966" y="3143"/>
                  </a:cubicBezTo>
                  <a:cubicBezTo>
                    <a:pt x="14663" y="4540"/>
                    <a:pt x="15463" y="5552"/>
                    <a:pt x="16055" y="7333"/>
                  </a:cubicBezTo>
                  <a:cubicBezTo>
                    <a:pt x="16825" y="9650"/>
                    <a:pt x="17175" y="11112"/>
                    <a:pt x="18144" y="12571"/>
                  </a:cubicBezTo>
                  <a:cubicBezTo>
                    <a:pt x="18473" y="13065"/>
                    <a:pt x="18841" y="13269"/>
                    <a:pt x="19189" y="13618"/>
                  </a:cubicBezTo>
                  <a:cubicBezTo>
                    <a:pt x="19421" y="15015"/>
                    <a:pt x="19628" y="16453"/>
                    <a:pt x="19885" y="17809"/>
                  </a:cubicBezTo>
                  <a:cubicBezTo>
                    <a:pt x="20093" y="18902"/>
                    <a:pt x="20426" y="19782"/>
                    <a:pt x="20582" y="20951"/>
                  </a:cubicBezTo>
                  <a:cubicBezTo>
                    <a:pt x="20668" y="21600"/>
                    <a:pt x="21452" y="21301"/>
                    <a:pt x="20930" y="20951"/>
                  </a:cubicBezTo>
                  <a:close/>
                </a:path>
              </a:pathLst>
            </a:custGeom>
            <a:grpFill/>
            <a:ln w="9525" cap="flat">
              <a:solidFill>
                <a:srgbClr val="000000"/>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defRPr>
                  <a:solidFill>
                    <a:srgbClr val="FFFFFF"/>
                  </a:solidFill>
                </a:defRPr>
              </a:pPr>
              <a:endParaRPr/>
            </a:p>
          </p:txBody>
        </p:sp>
        <p:sp>
          <p:nvSpPr>
            <p:cNvPr id="229" name="Shape"/>
            <p:cNvSpPr/>
            <p:nvPr/>
          </p:nvSpPr>
          <p:spPr>
            <a:xfrm flipH="1">
              <a:off x="141890" y="46035"/>
              <a:ext cx="227484" cy="1844102"/>
            </a:xfrm>
            <a:custGeom>
              <a:avLst/>
              <a:gdLst/>
              <a:ahLst/>
              <a:cxnLst>
                <a:cxn ang="0">
                  <a:pos x="wd2" y="hd2"/>
                </a:cxn>
                <a:cxn ang="5400000">
                  <a:pos x="wd2" y="hd2"/>
                </a:cxn>
                <a:cxn ang="10800000">
                  <a:pos x="wd2" y="hd2"/>
                </a:cxn>
                <a:cxn ang="16200000">
                  <a:pos x="wd2" y="hd2"/>
                </a:cxn>
              </a:cxnLst>
              <a:rect l="0" t="0" r="r" b="b"/>
              <a:pathLst>
                <a:path w="20552" h="21061" extrusionOk="0">
                  <a:moveTo>
                    <a:pt x="758" y="20592"/>
                  </a:moveTo>
                  <a:cubicBezTo>
                    <a:pt x="1" y="19585"/>
                    <a:pt x="-672" y="14152"/>
                    <a:pt x="1263" y="13144"/>
                  </a:cubicBezTo>
                  <a:cubicBezTo>
                    <a:pt x="1907" y="12809"/>
                    <a:pt x="2396" y="12599"/>
                    <a:pt x="2777" y="12268"/>
                  </a:cubicBezTo>
                  <a:cubicBezTo>
                    <a:pt x="2978" y="12094"/>
                    <a:pt x="3094" y="11917"/>
                    <a:pt x="3282" y="11742"/>
                  </a:cubicBezTo>
                  <a:cubicBezTo>
                    <a:pt x="3599" y="11449"/>
                    <a:pt x="4292" y="10866"/>
                    <a:pt x="4292" y="10866"/>
                  </a:cubicBezTo>
                  <a:cubicBezTo>
                    <a:pt x="4460" y="10515"/>
                    <a:pt x="4560" y="10164"/>
                    <a:pt x="4797" y="9814"/>
                  </a:cubicBezTo>
                  <a:cubicBezTo>
                    <a:pt x="5088" y="9384"/>
                    <a:pt x="5878" y="9126"/>
                    <a:pt x="6311" y="8675"/>
                  </a:cubicBezTo>
                  <a:lnTo>
                    <a:pt x="7321" y="7624"/>
                  </a:lnTo>
                  <a:cubicBezTo>
                    <a:pt x="7489" y="6952"/>
                    <a:pt x="7539" y="6279"/>
                    <a:pt x="7826" y="5608"/>
                  </a:cubicBezTo>
                  <a:cubicBezTo>
                    <a:pt x="7975" y="5259"/>
                    <a:pt x="8604" y="5227"/>
                    <a:pt x="9340" y="4907"/>
                  </a:cubicBezTo>
                  <a:cubicBezTo>
                    <a:pt x="9735" y="4736"/>
                    <a:pt x="10013" y="4557"/>
                    <a:pt x="10350" y="4381"/>
                  </a:cubicBezTo>
                  <a:lnTo>
                    <a:pt x="11359" y="3856"/>
                  </a:lnTo>
                  <a:cubicBezTo>
                    <a:pt x="11527" y="3768"/>
                    <a:pt x="11569" y="3670"/>
                    <a:pt x="11864" y="3593"/>
                  </a:cubicBezTo>
                  <a:cubicBezTo>
                    <a:pt x="12970" y="3305"/>
                    <a:pt x="12856" y="3384"/>
                    <a:pt x="13378" y="3067"/>
                  </a:cubicBezTo>
                  <a:cubicBezTo>
                    <a:pt x="13569" y="2951"/>
                    <a:pt x="13747" y="2835"/>
                    <a:pt x="13883" y="2716"/>
                  </a:cubicBezTo>
                  <a:cubicBezTo>
                    <a:pt x="14362" y="2301"/>
                    <a:pt x="14273" y="2055"/>
                    <a:pt x="15398" y="1665"/>
                  </a:cubicBezTo>
                  <a:cubicBezTo>
                    <a:pt x="15734" y="1548"/>
                    <a:pt x="16143" y="1437"/>
                    <a:pt x="16407" y="1314"/>
                  </a:cubicBezTo>
                  <a:cubicBezTo>
                    <a:pt x="16651" y="1202"/>
                    <a:pt x="16721" y="1080"/>
                    <a:pt x="16912" y="964"/>
                  </a:cubicBezTo>
                  <a:cubicBezTo>
                    <a:pt x="17058" y="875"/>
                    <a:pt x="17271" y="790"/>
                    <a:pt x="17417" y="701"/>
                  </a:cubicBezTo>
                  <a:cubicBezTo>
                    <a:pt x="17422" y="698"/>
                    <a:pt x="18184" y="130"/>
                    <a:pt x="18426" y="88"/>
                  </a:cubicBezTo>
                  <a:cubicBezTo>
                    <a:pt x="18803" y="22"/>
                    <a:pt x="19436" y="29"/>
                    <a:pt x="19941" y="0"/>
                  </a:cubicBezTo>
                  <a:cubicBezTo>
                    <a:pt x="20564" y="325"/>
                    <a:pt x="20928" y="377"/>
                    <a:pt x="19941" y="789"/>
                  </a:cubicBezTo>
                  <a:cubicBezTo>
                    <a:pt x="19474" y="983"/>
                    <a:pt x="18305" y="1115"/>
                    <a:pt x="17922" y="1314"/>
                  </a:cubicBezTo>
                  <a:cubicBezTo>
                    <a:pt x="15317" y="2671"/>
                    <a:pt x="18302" y="1270"/>
                    <a:pt x="15902" y="2103"/>
                  </a:cubicBezTo>
                  <a:cubicBezTo>
                    <a:pt x="13812" y="2829"/>
                    <a:pt x="17281" y="1875"/>
                    <a:pt x="14388" y="2629"/>
                  </a:cubicBezTo>
                  <a:cubicBezTo>
                    <a:pt x="14220" y="2775"/>
                    <a:pt x="14024" y="2920"/>
                    <a:pt x="13883" y="3067"/>
                  </a:cubicBezTo>
                  <a:cubicBezTo>
                    <a:pt x="13688" y="3271"/>
                    <a:pt x="13612" y="3478"/>
                    <a:pt x="13378" y="3680"/>
                  </a:cubicBezTo>
                  <a:cubicBezTo>
                    <a:pt x="13274" y="3771"/>
                    <a:pt x="13020" y="3854"/>
                    <a:pt x="12874" y="3943"/>
                  </a:cubicBezTo>
                  <a:cubicBezTo>
                    <a:pt x="12683" y="4059"/>
                    <a:pt x="12493" y="4175"/>
                    <a:pt x="12369" y="4294"/>
                  </a:cubicBezTo>
                  <a:cubicBezTo>
                    <a:pt x="11355" y="5261"/>
                    <a:pt x="12371" y="4584"/>
                    <a:pt x="11359" y="5696"/>
                  </a:cubicBezTo>
                  <a:cubicBezTo>
                    <a:pt x="10868" y="6236"/>
                    <a:pt x="10501" y="6467"/>
                    <a:pt x="9845" y="6923"/>
                  </a:cubicBezTo>
                  <a:cubicBezTo>
                    <a:pt x="9582" y="7516"/>
                    <a:pt x="9333" y="8245"/>
                    <a:pt x="8835" y="8850"/>
                  </a:cubicBezTo>
                  <a:cubicBezTo>
                    <a:pt x="8714" y="8998"/>
                    <a:pt x="8471" y="9142"/>
                    <a:pt x="8330" y="9288"/>
                  </a:cubicBezTo>
                  <a:cubicBezTo>
                    <a:pt x="7628" y="10020"/>
                    <a:pt x="8114" y="9720"/>
                    <a:pt x="7321" y="10340"/>
                  </a:cubicBezTo>
                  <a:cubicBezTo>
                    <a:pt x="7170" y="10458"/>
                    <a:pt x="6944" y="10572"/>
                    <a:pt x="6816" y="10690"/>
                  </a:cubicBezTo>
                  <a:cubicBezTo>
                    <a:pt x="6439" y="11040"/>
                    <a:pt x="5806" y="11742"/>
                    <a:pt x="5806" y="11742"/>
                  </a:cubicBezTo>
                  <a:cubicBezTo>
                    <a:pt x="5638" y="13027"/>
                    <a:pt x="5301" y="14312"/>
                    <a:pt x="5301" y="15598"/>
                  </a:cubicBezTo>
                  <a:cubicBezTo>
                    <a:pt x="5301" y="16795"/>
                    <a:pt x="5925" y="17993"/>
                    <a:pt x="5806" y="19190"/>
                  </a:cubicBezTo>
                  <a:cubicBezTo>
                    <a:pt x="5635" y="20912"/>
                    <a:pt x="1515" y="21600"/>
                    <a:pt x="758" y="20592"/>
                  </a:cubicBezTo>
                  <a:close/>
                </a:path>
              </a:pathLst>
            </a:custGeom>
            <a:grpFill/>
            <a:ln w="9525" cap="flat">
              <a:solidFill>
                <a:srgbClr val="000000"/>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defRPr>
                  <a:solidFill>
                    <a:srgbClr val="FFFFFF"/>
                  </a:solidFill>
                </a:defRPr>
              </a:pPr>
              <a:endParaRPr/>
            </a:p>
          </p:txBody>
        </p:sp>
        <p:sp>
          <p:nvSpPr>
            <p:cNvPr id="230" name="Shape"/>
            <p:cNvSpPr/>
            <p:nvPr/>
          </p:nvSpPr>
          <p:spPr>
            <a:xfrm flipH="1">
              <a:off x="335774" y="1319717"/>
              <a:ext cx="338732" cy="156256"/>
            </a:xfrm>
            <a:custGeom>
              <a:avLst/>
              <a:gdLst/>
              <a:ahLst/>
              <a:cxnLst>
                <a:cxn ang="0">
                  <a:pos x="wd2" y="hd2"/>
                </a:cxn>
                <a:cxn ang="5400000">
                  <a:pos x="wd2" y="hd2"/>
                </a:cxn>
                <a:cxn ang="10800000">
                  <a:pos x="wd2" y="hd2"/>
                </a:cxn>
                <a:cxn ang="16200000">
                  <a:pos x="wd2" y="hd2"/>
                </a:cxn>
              </a:cxnLst>
              <a:rect l="0" t="0" r="r" b="b"/>
              <a:pathLst>
                <a:path w="21108" h="21334" extrusionOk="0">
                  <a:moveTo>
                    <a:pt x="20930" y="20951"/>
                  </a:moveTo>
                  <a:cubicBezTo>
                    <a:pt x="20407" y="20602"/>
                    <a:pt x="18289" y="20263"/>
                    <a:pt x="17448" y="18856"/>
                  </a:cubicBezTo>
                  <a:cubicBezTo>
                    <a:pt x="17118" y="18305"/>
                    <a:pt x="14199" y="12106"/>
                    <a:pt x="13618" y="11523"/>
                  </a:cubicBezTo>
                  <a:cubicBezTo>
                    <a:pt x="11686" y="9586"/>
                    <a:pt x="12938" y="10613"/>
                    <a:pt x="9788" y="9428"/>
                  </a:cubicBezTo>
                  <a:cubicBezTo>
                    <a:pt x="8964" y="8601"/>
                    <a:pt x="7843" y="7333"/>
                    <a:pt x="7003" y="7333"/>
                  </a:cubicBezTo>
                  <a:cubicBezTo>
                    <a:pt x="5026" y="7333"/>
                    <a:pt x="3057" y="8031"/>
                    <a:pt x="1084" y="8381"/>
                  </a:cubicBezTo>
                  <a:cubicBezTo>
                    <a:pt x="735" y="8730"/>
                    <a:pt x="203" y="10416"/>
                    <a:pt x="39" y="9428"/>
                  </a:cubicBezTo>
                  <a:cubicBezTo>
                    <a:pt x="-148" y="8302"/>
                    <a:pt x="381" y="6953"/>
                    <a:pt x="735" y="6285"/>
                  </a:cubicBezTo>
                  <a:cubicBezTo>
                    <a:pt x="1358" y="5115"/>
                    <a:pt x="2128" y="4889"/>
                    <a:pt x="2825" y="4190"/>
                  </a:cubicBezTo>
                  <a:cubicBezTo>
                    <a:pt x="5212" y="1796"/>
                    <a:pt x="2249" y="4623"/>
                    <a:pt x="5610" y="2095"/>
                  </a:cubicBezTo>
                  <a:cubicBezTo>
                    <a:pt x="5966" y="1827"/>
                    <a:pt x="6302" y="1351"/>
                    <a:pt x="6654" y="1048"/>
                  </a:cubicBezTo>
                  <a:cubicBezTo>
                    <a:pt x="7115" y="652"/>
                    <a:pt x="7583" y="349"/>
                    <a:pt x="8047" y="0"/>
                  </a:cubicBezTo>
                  <a:cubicBezTo>
                    <a:pt x="9266" y="333"/>
                    <a:pt x="12575" y="351"/>
                    <a:pt x="13966" y="3143"/>
                  </a:cubicBezTo>
                  <a:cubicBezTo>
                    <a:pt x="14663" y="4540"/>
                    <a:pt x="15463" y="5552"/>
                    <a:pt x="16055" y="7333"/>
                  </a:cubicBezTo>
                  <a:cubicBezTo>
                    <a:pt x="16825" y="9650"/>
                    <a:pt x="17175" y="11112"/>
                    <a:pt x="18144" y="12571"/>
                  </a:cubicBezTo>
                  <a:cubicBezTo>
                    <a:pt x="18473" y="13065"/>
                    <a:pt x="18841" y="13269"/>
                    <a:pt x="19189" y="13618"/>
                  </a:cubicBezTo>
                  <a:cubicBezTo>
                    <a:pt x="19421" y="15015"/>
                    <a:pt x="19628" y="16453"/>
                    <a:pt x="19885" y="17809"/>
                  </a:cubicBezTo>
                  <a:cubicBezTo>
                    <a:pt x="20093" y="18902"/>
                    <a:pt x="20426" y="19783"/>
                    <a:pt x="20582" y="20951"/>
                  </a:cubicBezTo>
                  <a:cubicBezTo>
                    <a:pt x="20668" y="21600"/>
                    <a:pt x="21452" y="21301"/>
                    <a:pt x="20930" y="20951"/>
                  </a:cubicBezTo>
                  <a:close/>
                </a:path>
              </a:pathLst>
            </a:custGeom>
            <a:grpFill/>
            <a:ln w="9525" cap="flat">
              <a:solidFill>
                <a:srgbClr val="000000"/>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defRPr>
                  <a:solidFill>
                    <a:srgbClr val="FFFFFF"/>
                  </a:solidFill>
                </a:defRPr>
              </a:pPr>
              <a:endParaRPr/>
            </a:p>
          </p:txBody>
        </p:sp>
        <p:sp>
          <p:nvSpPr>
            <p:cNvPr id="231" name="Shape"/>
            <p:cNvSpPr/>
            <p:nvPr/>
          </p:nvSpPr>
          <p:spPr>
            <a:xfrm flipH="1">
              <a:off x="341937" y="1511536"/>
              <a:ext cx="374018" cy="224460"/>
            </a:xfrm>
            <a:custGeom>
              <a:avLst/>
              <a:gdLst/>
              <a:ahLst/>
              <a:cxnLst>
                <a:cxn ang="0">
                  <a:pos x="wd2" y="hd2"/>
                </a:cxn>
                <a:cxn ang="5400000">
                  <a:pos x="wd2" y="hd2"/>
                </a:cxn>
                <a:cxn ang="10800000">
                  <a:pos x="wd2" y="hd2"/>
                </a:cxn>
                <a:cxn ang="16200000">
                  <a:pos x="wd2" y="hd2"/>
                </a:cxn>
              </a:cxnLst>
              <a:rect l="0" t="0" r="r" b="b"/>
              <a:pathLst>
                <a:path w="21108" h="21334" extrusionOk="0">
                  <a:moveTo>
                    <a:pt x="20930" y="20951"/>
                  </a:moveTo>
                  <a:cubicBezTo>
                    <a:pt x="20407" y="20602"/>
                    <a:pt x="18289" y="20263"/>
                    <a:pt x="17448" y="18856"/>
                  </a:cubicBezTo>
                  <a:cubicBezTo>
                    <a:pt x="17118" y="18305"/>
                    <a:pt x="14199" y="12106"/>
                    <a:pt x="13618" y="11523"/>
                  </a:cubicBezTo>
                  <a:cubicBezTo>
                    <a:pt x="11686" y="9586"/>
                    <a:pt x="12938" y="10613"/>
                    <a:pt x="9788" y="9428"/>
                  </a:cubicBezTo>
                  <a:cubicBezTo>
                    <a:pt x="8964" y="8601"/>
                    <a:pt x="7843" y="7333"/>
                    <a:pt x="7003" y="7333"/>
                  </a:cubicBezTo>
                  <a:cubicBezTo>
                    <a:pt x="5026" y="7333"/>
                    <a:pt x="3057" y="8031"/>
                    <a:pt x="1084" y="8381"/>
                  </a:cubicBezTo>
                  <a:cubicBezTo>
                    <a:pt x="735" y="8730"/>
                    <a:pt x="203" y="10416"/>
                    <a:pt x="39" y="9428"/>
                  </a:cubicBezTo>
                  <a:cubicBezTo>
                    <a:pt x="-148" y="8302"/>
                    <a:pt x="381" y="6953"/>
                    <a:pt x="735" y="6285"/>
                  </a:cubicBezTo>
                  <a:cubicBezTo>
                    <a:pt x="1358" y="5115"/>
                    <a:pt x="2128" y="4889"/>
                    <a:pt x="2825" y="4190"/>
                  </a:cubicBezTo>
                  <a:cubicBezTo>
                    <a:pt x="5212" y="1796"/>
                    <a:pt x="2249" y="4623"/>
                    <a:pt x="5610" y="2095"/>
                  </a:cubicBezTo>
                  <a:cubicBezTo>
                    <a:pt x="5966" y="1827"/>
                    <a:pt x="6302" y="1351"/>
                    <a:pt x="6654" y="1048"/>
                  </a:cubicBezTo>
                  <a:cubicBezTo>
                    <a:pt x="7115" y="652"/>
                    <a:pt x="7583" y="349"/>
                    <a:pt x="8047" y="0"/>
                  </a:cubicBezTo>
                  <a:cubicBezTo>
                    <a:pt x="9266" y="333"/>
                    <a:pt x="12575" y="351"/>
                    <a:pt x="13966" y="3143"/>
                  </a:cubicBezTo>
                  <a:cubicBezTo>
                    <a:pt x="14663" y="4540"/>
                    <a:pt x="15463" y="5552"/>
                    <a:pt x="16055" y="7333"/>
                  </a:cubicBezTo>
                  <a:cubicBezTo>
                    <a:pt x="16825" y="9650"/>
                    <a:pt x="17175" y="11112"/>
                    <a:pt x="18144" y="12571"/>
                  </a:cubicBezTo>
                  <a:cubicBezTo>
                    <a:pt x="18473" y="13065"/>
                    <a:pt x="18841" y="13269"/>
                    <a:pt x="19189" y="13618"/>
                  </a:cubicBezTo>
                  <a:cubicBezTo>
                    <a:pt x="19421" y="15015"/>
                    <a:pt x="19628" y="16453"/>
                    <a:pt x="19885" y="17809"/>
                  </a:cubicBezTo>
                  <a:cubicBezTo>
                    <a:pt x="20093" y="18902"/>
                    <a:pt x="20426" y="19783"/>
                    <a:pt x="20582" y="20951"/>
                  </a:cubicBezTo>
                  <a:cubicBezTo>
                    <a:pt x="20668" y="21600"/>
                    <a:pt x="21452" y="21301"/>
                    <a:pt x="20930" y="20951"/>
                  </a:cubicBezTo>
                  <a:close/>
                </a:path>
              </a:pathLst>
            </a:custGeom>
            <a:grpFill/>
            <a:ln w="9525" cap="flat">
              <a:solidFill>
                <a:srgbClr val="000000"/>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defRPr>
                  <a:solidFill>
                    <a:srgbClr val="FFFFFF"/>
                  </a:solidFill>
                </a:defRPr>
              </a:pPr>
              <a:endParaRPr/>
            </a:p>
          </p:txBody>
        </p:sp>
        <p:sp>
          <p:nvSpPr>
            <p:cNvPr id="232" name="Shape"/>
            <p:cNvSpPr/>
            <p:nvPr/>
          </p:nvSpPr>
          <p:spPr>
            <a:xfrm>
              <a:off x="30102" y="1189279"/>
              <a:ext cx="284338" cy="156257"/>
            </a:xfrm>
            <a:custGeom>
              <a:avLst/>
              <a:gdLst/>
              <a:ahLst/>
              <a:cxnLst>
                <a:cxn ang="0">
                  <a:pos x="wd2" y="hd2"/>
                </a:cxn>
                <a:cxn ang="5400000">
                  <a:pos x="wd2" y="hd2"/>
                </a:cxn>
                <a:cxn ang="10800000">
                  <a:pos x="wd2" y="hd2"/>
                </a:cxn>
                <a:cxn ang="16200000">
                  <a:pos x="wd2" y="hd2"/>
                </a:cxn>
              </a:cxnLst>
              <a:rect l="0" t="0" r="r" b="b"/>
              <a:pathLst>
                <a:path w="21108" h="21334" extrusionOk="0">
                  <a:moveTo>
                    <a:pt x="20930" y="20951"/>
                  </a:moveTo>
                  <a:cubicBezTo>
                    <a:pt x="20407" y="20602"/>
                    <a:pt x="18289" y="20263"/>
                    <a:pt x="17448" y="18856"/>
                  </a:cubicBezTo>
                  <a:cubicBezTo>
                    <a:pt x="17118" y="18305"/>
                    <a:pt x="14199" y="12106"/>
                    <a:pt x="13618" y="11523"/>
                  </a:cubicBezTo>
                  <a:cubicBezTo>
                    <a:pt x="11686" y="9586"/>
                    <a:pt x="12938" y="10613"/>
                    <a:pt x="9788" y="9428"/>
                  </a:cubicBezTo>
                  <a:cubicBezTo>
                    <a:pt x="8964" y="8601"/>
                    <a:pt x="7843" y="7333"/>
                    <a:pt x="7003" y="7333"/>
                  </a:cubicBezTo>
                  <a:cubicBezTo>
                    <a:pt x="5026" y="7333"/>
                    <a:pt x="3057" y="8031"/>
                    <a:pt x="1084" y="8381"/>
                  </a:cubicBezTo>
                  <a:cubicBezTo>
                    <a:pt x="735" y="8730"/>
                    <a:pt x="203" y="10416"/>
                    <a:pt x="39" y="9428"/>
                  </a:cubicBezTo>
                  <a:cubicBezTo>
                    <a:pt x="-148" y="8302"/>
                    <a:pt x="381" y="6953"/>
                    <a:pt x="735" y="6285"/>
                  </a:cubicBezTo>
                  <a:cubicBezTo>
                    <a:pt x="1358" y="5115"/>
                    <a:pt x="2128" y="4889"/>
                    <a:pt x="2825" y="4190"/>
                  </a:cubicBezTo>
                  <a:cubicBezTo>
                    <a:pt x="5212" y="1796"/>
                    <a:pt x="2249" y="4623"/>
                    <a:pt x="5610" y="2095"/>
                  </a:cubicBezTo>
                  <a:cubicBezTo>
                    <a:pt x="5966" y="1827"/>
                    <a:pt x="6302" y="1351"/>
                    <a:pt x="6654" y="1048"/>
                  </a:cubicBezTo>
                  <a:cubicBezTo>
                    <a:pt x="7115" y="652"/>
                    <a:pt x="7583" y="349"/>
                    <a:pt x="8047" y="0"/>
                  </a:cubicBezTo>
                  <a:cubicBezTo>
                    <a:pt x="9266" y="333"/>
                    <a:pt x="12575" y="351"/>
                    <a:pt x="13966" y="3143"/>
                  </a:cubicBezTo>
                  <a:cubicBezTo>
                    <a:pt x="14663" y="4540"/>
                    <a:pt x="15463" y="5552"/>
                    <a:pt x="16055" y="7333"/>
                  </a:cubicBezTo>
                  <a:cubicBezTo>
                    <a:pt x="16825" y="9650"/>
                    <a:pt x="17175" y="11112"/>
                    <a:pt x="18144" y="12571"/>
                  </a:cubicBezTo>
                  <a:cubicBezTo>
                    <a:pt x="18473" y="13065"/>
                    <a:pt x="18841" y="13269"/>
                    <a:pt x="19189" y="13618"/>
                  </a:cubicBezTo>
                  <a:cubicBezTo>
                    <a:pt x="19421" y="15015"/>
                    <a:pt x="19628" y="16453"/>
                    <a:pt x="19885" y="17809"/>
                  </a:cubicBezTo>
                  <a:cubicBezTo>
                    <a:pt x="20093" y="18902"/>
                    <a:pt x="20426" y="19783"/>
                    <a:pt x="20582" y="20951"/>
                  </a:cubicBezTo>
                  <a:cubicBezTo>
                    <a:pt x="20668" y="21600"/>
                    <a:pt x="21452" y="21301"/>
                    <a:pt x="20930" y="20951"/>
                  </a:cubicBezTo>
                  <a:close/>
                </a:path>
              </a:pathLst>
            </a:custGeom>
            <a:grpFill/>
            <a:ln w="9525" cap="flat">
              <a:solidFill>
                <a:srgbClr val="000000"/>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defRPr>
                  <a:solidFill>
                    <a:srgbClr val="FFFFFF"/>
                  </a:solidFill>
                </a:defRPr>
              </a:pPr>
              <a:endParaRPr/>
            </a:p>
          </p:txBody>
        </p:sp>
        <p:sp>
          <p:nvSpPr>
            <p:cNvPr id="233" name="Shape"/>
            <p:cNvSpPr/>
            <p:nvPr/>
          </p:nvSpPr>
          <p:spPr>
            <a:xfrm>
              <a:off x="-1" y="1404117"/>
              <a:ext cx="313958" cy="224460"/>
            </a:xfrm>
            <a:custGeom>
              <a:avLst/>
              <a:gdLst/>
              <a:ahLst/>
              <a:cxnLst>
                <a:cxn ang="0">
                  <a:pos x="wd2" y="hd2"/>
                </a:cxn>
                <a:cxn ang="5400000">
                  <a:pos x="wd2" y="hd2"/>
                </a:cxn>
                <a:cxn ang="10800000">
                  <a:pos x="wd2" y="hd2"/>
                </a:cxn>
                <a:cxn ang="16200000">
                  <a:pos x="wd2" y="hd2"/>
                </a:cxn>
              </a:cxnLst>
              <a:rect l="0" t="0" r="r" b="b"/>
              <a:pathLst>
                <a:path w="21108" h="21334" extrusionOk="0">
                  <a:moveTo>
                    <a:pt x="20930" y="20951"/>
                  </a:moveTo>
                  <a:cubicBezTo>
                    <a:pt x="20407" y="20602"/>
                    <a:pt x="18289" y="20263"/>
                    <a:pt x="17448" y="18856"/>
                  </a:cubicBezTo>
                  <a:cubicBezTo>
                    <a:pt x="17118" y="18305"/>
                    <a:pt x="14199" y="12106"/>
                    <a:pt x="13618" y="11523"/>
                  </a:cubicBezTo>
                  <a:cubicBezTo>
                    <a:pt x="11686" y="9586"/>
                    <a:pt x="12938" y="10613"/>
                    <a:pt x="9788" y="9428"/>
                  </a:cubicBezTo>
                  <a:cubicBezTo>
                    <a:pt x="8964" y="8601"/>
                    <a:pt x="7843" y="7333"/>
                    <a:pt x="7003" y="7333"/>
                  </a:cubicBezTo>
                  <a:cubicBezTo>
                    <a:pt x="5026" y="7333"/>
                    <a:pt x="3057" y="8031"/>
                    <a:pt x="1084" y="8381"/>
                  </a:cubicBezTo>
                  <a:cubicBezTo>
                    <a:pt x="735" y="8730"/>
                    <a:pt x="203" y="10416"/>
                    <a:pt x="39" y="9428"/>
                  </a:cubicBezTo>
                  <a:cubicBezTo>
                    <a:pt x="-148" y="8302"/>
                    <a:pt x="381" y="6953"/>
                    <a:pt x="735" y="6285"/>
                  </a:cubicBezTo>
                  <a:cubicBezTo>
                    <a:pt x="1358" y="5115"/>
                    <a:pt x="2128" y="4889"/>
                    <a:pt x="2825" y="4190"/>
                  </a:cubicBezTo>
                  <a:cubicBezTo>
                    <a:pt x="5212" y="1796"/>
                    <a:pt x="2249" y="4623"/>
                    <a:pt x="5610" y="2095"/>
                  </a:cubicBezTo>
                  <a:cubicBezTo>
                    <a:pt x="5966" y="1827"/>
                    <a:pt x="6302" y="1351"/>
                    <a:pt x="6654" y="1048"/>
                  </a:cubicBezTo>
                  <a:cubicBezTo>
                    <a:pt x="7115" y="652"/>
                    <a:pt x="7583" y="349"/>
                    <a:pt x="8047" y="0"/>
                  </a:cubicBezTo>
                  <a:cubicBezTo>
                    <a:pt x="9266" y="333"/>
                    <a:pt x="12575" y="351"/>
                    <a:pt x="13966" y="3143"/>
                  </a:cubicBezTo>
                  <a:cubicBezTo>
                    <a:pt x="14663" y="4540"/>
                    <a:pt x="15463" y="5552"/>
                    <a:pt x="16055" y="7333"/>
                  </a:cubicBezTo>
                  <a:cubicBezTo>
                    <a:pt x="16825" y="9650"/>
                    <a:pt x="17175" y="11112"/>
                    <a:pt x="18144" y="12571"/>
                  </a:cubicBezTo>
                  <a:cubicBezTo>
                    <a:pt x="18473" y="13065"/>
                    <a:pt x="18841" y="13269"/>
                    <a:pt x="19189" y="13618"/>
                  </a:cubicBezTo>
                  <a:cubicBezTo>
                    <a:pt x="19421" y="15015"/>
                    <a:pt x="19628" y="16453"/>
                    <a:pt x="19885" y="17809"/>
                  </a:cubicBezTo>
                  <a:cubicBezTo>
                    <a:pt x="20093" y="18902"/>
                    <a:pt x="20426" y="19783"/>
                    <a:pt x="20582" y="20951"/>
                  </a:cubicBezTo>
                  <a:cubicBezTo>
                    <a:pt x="20668" y="21600"/>
                    <a:pt x="21452" y="21301"/>
                    <a:pt x="20930" y="20951"/>
                  </a:cubicBezTo>
                  <a:close/>
                </a:path>
              </a:pathLst>
            </a:custGeom>
            <a:grpFill/>
            <a:ln w="9525" cap="flat">
              <a:solidFill>
                <a:srgbClr val="000000"/>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defRPr>
                  <a:solidFill>
                    <a:srgbClr val="FFFFFF"/>
                  </a:solidFill>
                </a:defRPr>
              </a:pPr>
              <a:endParaRPr/>
            </a:p>
          </p:txBody>
        </p:sp>
        <p:sp>
          <p:nvSpPr>
            <p:cNvPr id="234" name="Shape"/>
            <p:cNvSpPr/>
            <p:nvPr/>
          </p:nvSpPr>
          <p:spPr>
            <a:xfrm flipH="1">
              <a:off x="109085" y="721240"/>
              <a:ext cx="166915" cy="120131"/>
            </a:xfrm>
            <a:custGeom>
              <a:avLst/>
              <a:gdLst/>
              <a:ahLst/>
              <a:cxnLst>
                <a:cxn ang="0">
                  <a:pos x="wd2" y="hd2"/>
                </a:cxn>
                <a:cxn ang="5400000">
                  <a:pos x="wd2" y="hd2"/>
                </a:cxn>
                <a:cxn ang="10800000">
                  <a:pos x="wd2" y="hd2"/>
                </a:cxn>
                <a:cxn ang="16200000">
                  <a:pos x="wd2" y="hd2"/>
                </a:cxn>
              </a:cxnLst>
              <a:rect l="0" t="0" r="r" b="b"/>
              <a:pathLst>
                <a:path w="21108" h="21334" extrusionOk="0">
                  <a:moveTo>
                    <a:pt x="20930" y="20951"/>
                  </a:moveTo>
                  <a:cubicBezTo>
                    <a:pt x="20407" y="20602"/>
                    <a:pt x="18289" y="20263"/>
                    <a:pt x="17448" y="18856"/>
                  </a:cubicBezTo>
                  <a:cubicBezTo>
                    <a:pt x="17118" y="18305"/>
                    <a:pt x="14199" y="12106"/>
                    <a:pt x="13618" y="11523"/>
                  </a:cubicBezTo>
                  <a:cubicBezTo>
                    <a:pt x="11686" y="9586"/>
                    <a:pt x="12938" y="10613"/>
                    <a:pt x="9788" y="9428"/>
                  </a:cubicBezTo>
                  <a:cubicBezTo>
                    <a:pt x="8964" y="8601"/>
                    <a:pt x="7843" y="7333"/>
                    <a:pt x="7003" y="7333"/>
                  </a:cubicBezTo>
                  <a:cubicBezTo>
                    <a:pt x="5026" y="7333"/>
                    <a:pt x="3057" y="8031"/>
                    <a:pt x="1084" y="8381"/>
                  </a:cubicBezTo>
                  <a:cubicBezTo>
                    <a:pt x="735" y="8730"/>
                    <a:pt x="203" y="10416"/>
                    <a:pt x="39" y="9428"/>
                  </a:cubicBezTo>
                  <a:cubicBezTo>
                    <a:pt x="-148" y="8302"/>
                    <a:pt x="381" y="6953"/>
                    <a:pt x="735" y="6285"/>
                  </a:cubicBezTo>
                  <a:cubicBezTo>
                    <a:pt x="1358" y="5115"/>
                    <a:pt x="2128" y="4889"/>
                    <a:pt x="2825" y="4190"/>
                  </a:cubicBezTo>
                  <a:cubicBezTo>
                    <a:pt x="5212" y="1796"/>
                    <a:pt x="2249" y="4623"/>
                    <a:pt x="5610" y="2095"/>
                  </a:cubicBezTo>
                  <a:cubicBezTo>
                    <a:pt x="5966" y="1827"/>
                    <a:pt x="6302" y="1351"/>
                    <a:pt x="6654" y="1048"/>
                  </a:cubicBezTo>
                  <a:cubicBezTo>
                    <a:pt x="7115" y="652"/>
                    <a:pt x="7583" y="349"/>
                    <a:pt x="8047" y="0"/>
                  </a:cubicBezTo>
                  <a:cubicBezTo>
                    <a:pt x="9266" y="333"/>
                    <a:pt x="12575" y="351"/>
                    <a:pt x="13966" y="3143"/>
                  </a:cubicBezTo>
                  <a:cubicBezTo>
                    <a:pt x="14663" y="4540"/>
                    <a:pt x="15463" y="5552"/>
                    <a:pt x="16055" y="7333"/>
                  </a:cubicBezTo>
                  <a:cubicBezTo>
                    <a:pt x="16825" y="9650"/>
                    <a:pt x="17175" y="11112"/>
                    <a:pt x="18144" y="12571"/>
                  </a:cubicBezTo>
                  <a:cubicBezTo>
                    <a:pt x="18473" y="13065"/>
                    <a:pt x="18841" y="13269"/>
                    <a:pt x="19189" y="13618"/>
                  </a:cubicBezTo>
                  <a:cubicBezTo>
                    <a:pt x="19421" y="15015"/>
                    <a:pt x="19628" y="16453"/>
                    <a:pt x="19885" y="17809"/>
                  </a:cubicBezTo>
                  <a:cubicBezTo>
                    <a:pt x="20093" y="18902"/>
                    <a:pt x="20426" y="19782"/>
                    <a:pt x="20582" y="20951"/>
                  </a:cubicBezTo>
                  <a:cubicBezTo>
                    <a:pt x="20668" y="21600"/>
                    <a:pt x="21452" y="21301"/>
                    <a:pt x="20930" y="20951"/>
                  </a:cubicBezTo>
                  <a:close/>
                </a:path>
              </a:pathLst>
            </a:custGeom>
            <a:grpFill/>
            <a:ln w="9525" cap="flat">
              <a:solidFill>
                <a:srgbClr val="000000"/>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defRPr>
                  <a:solidFill>
                    <a:srgbClr val="FFFFFF"/>
                  </a:solidFill>
                </a:defRPr>
              </a:pPr>
              <a:endParaRPr/>
            </a:p>
          </p:txBody>
        </p:sp>
        <p:sp>
          <p:nvSpPr>
            <p:cNvPr id="235" name="Shape"/>
            <p:cNvSpPr/>
            <p:nvPr/>
          </p:nvSpPr>
          <p:spPr>
            <a:xfrm flipH="1">
              <a:off x="62272" y="391310"/>
              <a:ext cx="184768" cy="136409"/>
            </a:xfrm>
            <a:custGeom>
              <a:avLst/>
              <a:gdLst/>
              <a:ahLst/>
              <a:cxnLst>
                <a:cxn ang="0">
                  <a:pos x="wd2" y="hd2"/>
                </a:cxn>
                <a:cxn ang="5400000">
                  <a:pos x="wd2" y="hd2"/>
                </a:cxn>
                <a:cxn ang="10800000">
                  <a:pos x="wd2" y="hd2"/>
                </a:cxn>
                <a:cxn ang="16200000">
                  <a:pos x="wd2" y="hd2"/>
                </a:cxn>
              </a:cxnLst>
              <a:rect l="0" t="0" r="r" b="b"/>
              <a:pathLst>
                <a:path w="21108" h="21334" extrusionOk="0">
                  <a:moveTo>
                    <a:pt x="20930" y="20951"/>
                  </a:moveTo>
                  <a:cubicBezTo>
                    <a:pt x="20407" y="20602"/>
                    <a:pt x="18289" y="20263"/>
                    <a:pt x="17448" y="18856"/>
                  </a:cubicBezTo>
                  <a:cubicBezTo>
                    <a:pt x="17118" y="18305"/>
                    <a:pt x="14199" y="12106"/>
                    <a:pt x="13618" y="11523"/>
                  </a:cubicBezTo>
                  <a:cubicBezTo>
                    <a:pt x="11686" y="9586"/>
                    <a:pt x="12938" y="10613"/>
                    <a:pt x="9788" y="9428"/>
                  </a:cubicBezTo>
                  <a:cubicBezTo>
                    <a:pt x="8964" y="8601"/>
                    <a:pt x="7843" y="7333"/>
                    <a:pt x="7003" y="7333"/>
                  </a:cubicBezTo>
                  <a:cubicBezTo>
                    <a:pt x="5026" y="7333"/>
                    <a:pt x="3057" y="8031"/>
                    <a:pt x="1084" y="8381"/>
                  </a:cubicBezTo>
                  <a:cubicBezTo>
                    <a:pt x="735" y="8730"/>
                    <a:pt x="203" y="10416"/>
                    <a:pt x="39" y="9428"/>
                  </a:cubicBezTo>
                  <a:cubicBezTo>
                    <a:pt x="-148" y="8302"/>
                    <a:pt x="381" y="6953"/>
                    <a:pt x="735" y="6285"/>
                  </a:cubicBezTo>
                  <a:cubicBezTo>
                    <a:pt x="1358" y="5115"/>
                    <a:pt x="2128" y="4889"/>
                    <a:pt x="2825" y="4190"/>
                  </a:cubicBezTo>
                  <a:cubicBezTo>
                    <a:pt x="5212" y="1796"/>
                    <a:pt x="2249" y="4623"/>
                    <a:pt x="5610" y="2095"/>
                  </a:cubicBezTo>
                  <a:cubicBezTo>
                    <a:pt x="5966" y="1827"/>
                    <a:pt x="6302" y="1351"/>
                    <a:pt x="6654" y="1048"/>
                  </a:cubicBezTo>
                  <a:cubicBezTo>
                    <a:pt x="7115" y="652"/>
                    <a:pt x="7583" y="349"/>
                    <a:pt x="8047" y="0"/>
                  </a:cubicBezTo>
                  <a:cubicBezTo>
                    <a:pt x="9266" y="333"/>
                    <a:pt x="12575" y="351"/>
                    <a:pt x="13966" y="3143"/>
                  </a:cubicBezTo>
                  <a:cubicBezTo>
                    <a:pt x="14663" y="4540"/>
                    <a:pt x="15463" y="5552"/>
                    <a:pt x="16055" y="7333"/>
                  </a:cubicBezTo>
                  <a:cubicBezTo>
                    <a:pt x="16825" y="9650"/>
                    <a:pt x="17175" y="11112"/>
                    <a:pt x="18144" y="12571"/>
                  </a:cubicBezTo>
                  <a:cubicBezTo>
                    <a:pt x="18473" y="13065"/>
                    <a:pt x="18841" y="13269"/>
                    <a:pt x="19189" y="13618"/>
                  </a:cubicBezTo>
                  <a:cubicBezTo>
                    <a:pt x="19421" y="15015"/>
                    <a:pt x="19628" y="16453"/>
                    <a:pt x="19885" y="17809"/>
                  </a:cubicBezTo>
                  <a:cubicBezTo>
                    <a:pt x="20093" y="18902"/>
                    <a:pt x="20426" y="19782"/>
                    <a:pt x="20582" y="20951"/>
                  </a:cubicBezTo>
                  <a:cubicBezTo>
                    <a:pt x="20668" y="21600"/>
                    <a:pt x="21452" y="21301"/>
                    <a:pt x="20930" y="20951"/>
                  </a:cubicBezTo>
                  <a:close/>
                </a:path>
              </a:pathLst>
            </a:custGeom>
            <a:grpFill/>
            <a:ln w="9525" cap="flat">
              <a:solidFill>
                <a:srgbClr val="000000"/>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defRPr>
                  <a:solidFill>
                    <a:srgbClr val="FFFFFF"/>
                  </a:solidFill>
                </a:defRPr>
              </a:pPr>
              <a:endParaRPr/>
            </a:p>
          </p:txBody>
        </p:sp>
        <p:sp>
          <p:nvSpPr>
            <p:cNvPr id="236" name="Shape"/>
            <p:cNvSpPr/>
            <p:nvPr/>
          </p:nvSpPr>
          <p:spPr>
            <a:xfrm flipH="1">
              <a:off x="291694" y="575458"/>
              <a:ext cx="232695" cy="89684"/>
            </a:xfrm>
            <a:custGeom>
              <a:avLst/>
              <a:gdLst/>
              <a:ahLst/>
              <a:cxnLst>
                <a:cxn ang="0">
                  <a:pos x="wd2" y="hd2"/>
                </a:cxn>
                <a:cxn ang="5400000">
                  <a:pos x="wd2" y="hd2"/>
                </a:cxn>
                <a:cxn ang="10800000">
                  <a:pos x="wd2" y="hd2"/>
                </a:cxn>
                <a:cxn ang="16200000">
                  <a:pos x="wd2" y="hd2"/>
                </a:cxn>
              </a:cxnLst>
              <a:rect l="0" t="0" r="r" b="b"/>
              <a:pathLst>
                <a:path w="21108" h="21334" extrusionOk="0">
                  <a:moveTo>
                    <a:pt x="20930" y="20951"/>
                  </a:moveTo>
                  <a:cubicBezTo>
                    <a:pt x="20407" y="20602"/>
                    <a:pt x="18289" y="20263"/>
                    <a:pt x="17448" y="18856"/>
                  </a:cubicBezTo>
                  <a:cubicBezTo>
                    <a:pt x="17118" y="18305"/>
                    <a:pt x="14199" y="12106"/>
                    <a:pt x="13618" y="11523"/>
                  </a:cubicBezTo>
                  <a:cubicBezTo>
                    <a:pt x="11686" y="9586"/>
                    <a:pt x="12938" y="10613"/>
                    <a:pt x="9788" y="9428"/>
                  </a:cubicBezTo>
                  <a:cubicBezTo>
                    <a:pt x="8964" y="8601"/>
                    <a:pt x="7843" y="7333"/>
                    <a:pt x="7003" y="7333"/>
                  </a:cubicBezTo>
                  <a:cubicBezTo>
                    <a:pt x="5026" y="7333"/>
                    <a:pt x="3057" y="8031"/>
                    <a:pt x="1084" y="8381"/>
                  </a:cubicBezTo>
                  <a:cubicBezTo>
                    <a:pt x="735" y="8730"/>
                    <a:pt x="203" y="10416"/>
                    <a:pt x="39" y="9428"/>
                  </a:cubicBezTo>
                  <a:cubicBezTo>
                    <a:pt x="-148" y="8302"/>
                    <a:pt x="381" y="6953"/>
                    <a:pt x="735" y="6285"/>
                  </a:cubicBezTo>
                  <a:cubicBezTo>
                    <a:pt x="1358" y="5115"/>
                    <a:pt x="2128" y="4889"/>
                    <a:pt x="2825" y="4190"/>
                  </a:cubicBezTo>
                  <a:cubicBezTo>
                    <a:pt x="5212" y="1796"/>
                    <a:pt x="2249" y="4623"/>
                    <a:pt x="5610" y="2095"/>
                  </a:cubicBezTo>
                  <a:cubicBezTo>
                    <a:pt x="5966" y="1827"/>
                    <a:pt x="6302" y="1351"/>
                    <a:pt x="6654" y="1048"/>
                  </a:cubicBezTo>
                  <a:cubicBezTo>
                    <a:pt x="7115" y="652"/>
                    <a:pt x="7583" y="349"/>
                    <a:pt x="8047" y="0"/>
                  </a:cubicBezTo>
                  <a:cubicBezTo>
                    <a:pt x="9266" y="333"/>
                    <a:pt x="12575" y="351"/>
                    <a:pt x="13966" y="3143"/>
                  </a:cubicBezTo>
                  <a:cubicBezTo>
                    <a:pt x="14663" y="4540"/>
                    <a:pt x="15463" y="5552"/>
                    <a:pt x="16055" y="7333"/>
                  </a:cubicBezTo>
                  <a:cubicBezTo>
                    <a:pt x="16825" y="9650"/>
                    <a:pt x="17175" y="11112"/>
                    <a:pt x="18144" y="12571"/>
                  </a:cubicBezTo>
                  <a:cubicBezTo>
                    <a:pt x="18473" y="13065"/>
                    <a:pt x="18841" y="13269"/>
                    <a:pt x="19189" y="13618"/>
                  </a:cubicBezTo>
                  <a:cubicBezTo>
                    <a:pt x="19421" y="15015"/>
                    <a:pt x="19628" y="16453"/>
                    <a:pt x="19885" y="17809"/>
                  </a:cubicBezTo>
                  <a:cubicBezTo>
                    <a:pt x="20093" y="18902"/>
                    <a:pt x="20426" y="19783"/>
                    <a:pt x="20582" y="20951"/>
                  </a:cubicBezTo>
                  <a:cubicBezTo>
                    <a:pt x="20668" y="21600"/>
                    <a:pt x="21452" y="21301"/>
                    <a:pt x="20930" y="20951"/>
                  </a:cubicBezTo>
                  <a:close/>
                </a:path>
              </a:pathLst>
            </a:custGeom>
            <a:grpFill/>
            <a:ln w="9525" cap="flat">
              <a:solidFill>
                <a:srgbClr val="000000"/>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defRPr>
                  <a:solidFill>
                    <a:srgbClr val="FFFFFF"/>
                  </a:solidFill>
                </a:defRPr>
              </a:pPr>
              <a:endParaRPr/>
            </a:p>
          </p:txBody>
        </p:sp>
        <p:sp>
          <p:nvSpPr>
            <p:cNvPr id="237" name="Shape"/>
            <p:cNvSpPr/>
            <p:nvPr/>
          </p:nvSpPr>
          <p:spPr>
            <a:xfrm flipH="1">
              <a:off x="336918" y="905388"/>
              <a:ext cx="256935" cy="128830"/>
            </a:xfrm>
            <a:custGeom>
              <a:avLst/>
              <a:gdLst/>
              <a:ahLst/>
              <a:cxnLst>
                <a:cxn ang="0">
                  <a:pos x="wd2" y="hd2"/>
                </a:cxn>
                <a:cxn ang="5400000">
                  <a:pos x="wd2" y="hd2"/>
                </a:cxn>
                <a:cxn ang="10800000">
                  <a:pos x="wd2" y="hd2"/>
                </a:cxn>
                <a:cxn ang="16200000">
                  <a:pos x="wd2" y="hd2"/>
                </a:cxn>
              </a:cxnLst>
              <a:rect l="0" t="0" r="r" b="b"/>
              <a:pathLst>
                <a:path w="21108" h="21334" extrusionOk="0">
                  <a:moveTo>
                    <a:pt x="20930" y="20951"/>
                  </a:moveTo>
                  <a:cubicBezTo>
                    <a:pt x="20407" y="20602"/>
                    <a:pt x="18289" y="20263"/>
                    <a:pt x="17448" y="18856"/>
                  </a:cubicBezTo>
                  <a:cubicBezTo>
                    <a:pt x="17118" y="18305"/>
                    <a:pt x="14199" y="12106"/>
                    <a:pt x="13618" y="11523"/>
                  </a:cubicBezTo>
                  <a:cubicBezTo>
                    <a:pt x="11686" y="9586"/>
                    <a:pt x="12938" y="10613"/>
                    <a:pt x="9788" y="9428"/>
                  </a:cubicBezTo>
                  <a:cubicBezTo>
                    <a:pt x="8964" y="8601"/>
                    <a:pt x="7843" y="7333"/>
                    <a:pt x="7003" y="7333"/>
                  </a:cubicBezTo>
                  <a:cubicBezTo>
                    <a:pt x="5026" y="7333"/>
                    <a:pt x="3057" y="8031"/>
                    <a:pt x="1084" y="8381"/>
                  </a:cubicBezTo>
                  <a:cubicBezTo>
                    <a:pt x="735" y="8730"/>
                    <a:pt x="203" y="10416"/>
                    <a:pt x="39" y="9428"/>
                  </a:cubicBezTo>
                  <a:cubicBezTo>
                    <a:pt x="-148" y="8302"/>
                    <a:pt x="381" y="6953"/>
                    <a:pt x="735" y="6285"/>
                  </a:cubicBezTo>
                  <a:cubicBezTo>
                    <a:pt x="1358" y="5115"/>
                    <a:pt x="2128" y="4889"/>
                    <a:pt x="2825" y="4190"/>
                  </a:cubicBezTo>
                  <a:cubicBezTo>
                    <a:pt x="5212" y="1796"/>
                    <a:pt x="2249" y="4623"/>
                    <a:pt x="5610" y="2095"/>
                  </a:cubicBezTo>
                  <a:cubicBezTo>
                    <a:pt x="5966" y="1827"/>
                    <a:pt x="6302" y="1351"/>
                    <a:pt x="6654" y="1048"/>
                  </a:cubicBezTo>
                  <a:cubicBezTo>
                    <a:pt x="7115" y="652"/>
                    <a:pt x="7583" y="349"/>
                    <a:pt x="8047" y="0"/>
                  </a:cubicBezTo>
                  <a:cubicBezTo>
                    <a:pt x="9266" y="333"/>
                    <a:pt x="12575" y="351"/>
                    <a:pt x="13966" y="3143"/>
                  </a:cubicBezTo>
                  <a:cubicBezTo>
                    <a:pt x="14663" y="4540"/>
                    <a:pt x="15463" y="5552"/>
                    <a:pt x="16055" y="7333"/>
                  </a:cubicBezTo>
                  <a:cubicBezTo>
                    <a:pt x="16825" y="9650"/>
                    <a:pt x="17175" y="11112"/>
                    <a:pt x="18144" y="12571"/>
                  </a:cubicBezTo>
                  <a:cubicBezTo>
                    <a:pt x="18473" y="13065"/>
                    <a:pt x="18841" y="13269"/>
                    <a:pt x="19189" y="13618"/>
                  </a:cubicBezTo>
                  <a:cubicBezTo>
                    <a:pt x="19421" y="15015"/>
                    <a:pt x="19628" y="16453"/>
                    <a:pt x="19885" y="17809"/>
                  </a:cubicBezTo>
                  <a:cubicBezTo>
                    <a:pt x="20093" y="18902"/>
                    <a:pt x="20426" y="19782"/>
                    <a:pt x="20582" y="20951"/>
                  </a:cubicBezTo>
                  <a:cubicBezTo>
                    <a:pt x="20668" y="21600"/>
                    <a:pt x="21452" y="21301"/>
                    <a:pt x="20930" y="20951"/>
                  </a:cubicBezTo>
                  <a:close/>
                </a:path>
              </a:pathLst>
            </a:custGeom>
            <a:grpFill/>
            <a:ln w="9525" cap="flat">
              <a:solidFill>
                <a:srgbClr val="000000"/>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defRPr>
                  <a:solidFill>
                    <a:srgbClr val="FFFFFF"/>
                  </a:solidFill>
                </a:defRPr>
              </a:pPr>
              <a:endParaRPr/>
            </a:p>
          </p:txBody>
        </p:sp>
        <p:sp>
          <p:nvSpPr>
            <p:cNvPr id="238" name="Shape"/>
            <p:cNvSpPr/>
            <p:nvPr/>
          </p:nvSpPr>
          <p:spPr>
            <a:xfrm>
              <a:off x="243488" y="368293"/>
              <a:ext cx="195328" cy="89684"/>
            </a:xfrm>
            <a:custGeom>
              <a:avLst/>
              <a:gdLst/>
              <a:ahLst/>
              <a:cxnLst>
                <a:cxn ang="0">
                  <a:pos x="wd2" y="hd2"/>
                </a:cxn>
                <a:cxn ang="5400000">
                  <a:pos x="wd2" y="hd2"/>
                </a:cxn>
                <a:cxn ang="10800000">
                  <a:pos x="wd2" y="hd2"/>
                </a:cxn>
                <a:cxn ang="16200000">
                  <a:pos x="wd2" y="hd2"/>
                </a:cxn>
              </a:cxnLst>
              <a:rect l="0" t="0" r="r" b="b"/>
              <a:pathLst>
                <a:path w="21108" h="21334" extrusionOk="0">
                  <a:moveTo>
                    <a:pt x="20930" y="20951"/>
                  </a:moveTo>
                  <a:cubicBezTo>
                    <a:pt x="20407" y="20602"/>
                    <a:pt x="18289" y="20263"/>
                    <a:pt x="17448" y="18856"/>
                  </a:cubicBezTo>
                  <a:cubicBezTo>
                    <a:pt x="17118" y="18305"/>
                    <a:pt x="14199" y="12106"/>
                    <a:pt x="13618" y="11523"/>
                  </a:cubicBezTo>
                  <a:cubicBezTo>
                    <a:pt x="11686" y="9586"/>
                    <a:pt x="12938" y="10613"/>
                    <a:pt x="9788" y="9428"/>
                  </a:cubicBezTo>
                  <a:cubicBezTo>
                    <a:pt x="8964" y="8601"/>
                    <a:pt x="7843" y="7333"/>
                    <a:pt x="7003" y="7333"/>
                  </a:cubicBezTo>
                  <a:cubicBezTo>
                    <a:pt x="5026" y="7333"/>
                    <a:pt x="3057" y="8031"/>
                    <a:pt x="1084" y="8381"/>
                  </a:cubicBezTo>
                  <a:cubicBezTo>
                    <a:pt x="735" y="8730"/>
                    <a:pt x="203" y="10416"/>
                    <a:pt x="39" y="9428"/>
                  </a:cubicBezTo>
                  <a:cubicBezTo>
                    <a:pt x="-148" y="8302"/>
                    <a:pt x="381" y="6953"/>
                    <a:pt x="735" y="6285"/>
                  </a:cubicBezTo>
                  <a:cubicBezTo>
                    <a:pt x="1358" y="5115"/>
                    <a:pt x="2128" y="4889"/>
                    <a:pt x="2825" y="4190"/>
                  </a:cubicBezTo>
                  <a:cubicBezTo>
                    <a:pt x="5212" y="1796"/>
                    <a:pt x="2249" y="4623"/>
                    <a:pt x="5610" y="2095"/>
                  </a:cubicBezTo>
                  <a:cubicBezTo>
                    <a:pt x="5966" y="1827"/>
                    <a:pt x="6302" y="1351"/>
                    <a:pt x="6654" y="1048"/>
                  </a:cubicBezTo>
                  <a:cubicBezTo>
                    <a:pt x="7115" y="652"/>
                    <a:pt x="7583" y="349"/>
                    <a:pt x="8047" y="0"/>
                  </a:cubicBezTo>
                  <a:cubicBezTo>
                    <a:pt x="9266" y="333"/>
                    <a:pt x="12575" y="351"/>
                    <a:pt x="13966" y="3143"/>
                  </a:cubicBezTo>
                  <a:cubicBezTo>
                    <a:pt x="14663" y="4540"/>
                    <a:pt x="15463" y="5552"/>
                    <a:pt x="16055" y="7333"/>
                  </a:cubicBezTo>
                  <a:cubicBezTo>
                    <a:pt x="16825" y="9650"/>
                    <a:pt x="17175" y="11112"/>
                    <a:pt x="18144" y="12571"/>
                  </a:cubicBezTo>
                  <a:cubicBezTo>
                    <a:pt x="18473" y="13065"/>
                    <a:pt x="18841" y="13269"/>
                    <a:pt x="19189" y="13618"/>
                  </a:cubicBezTo>
                  <a:cubicBezTo>
                    <a:pt x="19421" y="15015"/>
                    <a:pt x="19628" y="16453"/>
                    <a:pt x="19885" y="17809"/>
                  </a:cubicBezTo>
                  <a:cubicBezTo>
                    <a:pt x="20093" y="18902"/>
                    <a:pt x="20426" y="19783"/>
                    <a:pt x="20582" y="20951"/>
                  </a:cubicBezTo>
                  <a:cubicBezTo>
                    <a:pt x="20668" y="21600"/>
                    <a:pt x="21452" y="21301"/>
                    <a:pt x="20930" y="20951"/>
                  </a:cubicBezTo>
                  <a:close/>
                </a:path>
              </a:pathLst>
            </a:custGeom>
            <a:grpFill/>
            <a:ln w="9525" cap="flat">
              <a:solidFill>
                <a:srgbClr val="000000"/>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defRPr>
                  <a:solidFill>
                    <a:srgbClr val="FFFFFF"/>
                  </a:solidFill>
                </a:defRPr>
              </a:pPr>
              <a:endParaRPr/>
            </a:p>
          </p:txBody>
        </p:sp>
        <p:sp>
          <p:nvSpPr>
            <p:cNvPr id="239" name="Shape"/>
            <p:cNvSpPr/>
            <p:nvPr/>
          </p:nvSpPr>
          <p:spPr>
            <a:xfrm>
              <a:off x="77612" y="828659"/>
              <a:ext cx="226596" cy="174298"/>
            </a:xfrm>
            <a:custGeom>
              <a:avLst/>
              <a:gdLst/>
              <a:ahLst/>
              <a:cxnLst>
                <a:cxn ang="0">
                  <a:pos x="wd2" y="hd2"/>
                </a:cxn>
                <a:cxn ang="5400000">
                  <a:pos x="wd2" y="hd2"/>
                </a:cxn>
                <a:cxn ang="10800000">
                  <a:pos x="wd2" y="hd2"/>
                </a:cxn>
                <a:cxn ang="16200000">
                  <a:pos x="wd2" y="hd2"/>
                </a:cxn>
              </a:cxnLst>
              <a:rect l="0" t="0" r="r" b="b"/>
              <a:pathLst>
                <a:path w="21108" h="21334" extrusionOk="0">
                  <a:moveTo>
                    <a:pt x="20930" y="20951"/>
                  </a:moveTo>
                  <a:cubicBezTo>
                    <a:pt x="20407" y="20602"/>
                    <a:pt x="18289" y="20263"/>
                    <a:pt x="17448" y="18856"/>
                  </a:cubicBezTo>
                  <a:cubicBezTo>
                    <a:pt x="17118" y="18305"/>
                    <a:pt x="14199" y="12106"/>
                    <a:pt x="13618" y="11523"/>
                  </a:cubicBezTo>
                  <a:cubicBezTo>
                    <a:pt x="11686" y="9586"/>
                    <a:pt x="12938" y="10613"/>
                    <a:pt x="9788" y="9428"/>
                  </a:cubicBezTo>
                  <a:cubicBezTo>
                    <a:pt x="8964" y="8601"/>
                    <a:pt x="7843" y="7333"/>
                    <a:pt x="7003" y="7333"/>
                  </a:cubicBezTo>
                  <a:cubicBezTo>
                    <a:pt x="5026" y="7333"/>
                    <a:pt x="3057" y="8031"/>
                    <a:pt x="1084" y="8381"/>
                  </a:cubicBezTo>
                  <a:cubicBezTo>
                    <a:pt x="735" y="8730"/>
                    <a:pt x="203" y="10416"/>
                    <a:pt x="39" y="9428"/>
                  </a:cubicBezTo>
                  <a:cubicBezTo>
                    <a:pt x="-148" y="8302"/>
                    <a:pt x="381" y="6953"/>
                    <a:pt x="735" y="6285"/>
                  </a:cubicBezTo>
                  <a:cubicBezTo>
                    <a:pt x="1358" y="5115"/>
                    <a:pt x="2128" y="4889"/>
                    <a:pt x="2825" y="4190"/>
                  </a:cubicBezTo>
                  <a:cubicBezTo>
                    <a:pt x="5212" y="1796"/>
                    <a:pt x="2249" y="4623"/>
                    <a:pt x="5610" y="2095"/>
                  </a:cubicBezTo>
                  <a:cubicBezTo>
                    <a:pt x="5966" y="1827"/>
                    <a:pt x="6302" y="1351"/>
                    <a:pt x="6654" y="1048"/>
                  </a:cubicBezTo>
                  <a:cubicBezTo>
                    <a:pt x="7115" y="652"/>
                    <a:pt x="7583" y="349"/>
                    <a:pt x="8047" y="0"/>
                  </a:cubicBezTo>
                  <a:cubicBezTo>
                    <a:pt x="9266" y="333"/>
                    <a:pt x="12575" y="351"/>
                    <a:pt x="13966" y="3143"/>
                  </a:cubicBezTo>
                  <a:cubicBezTo>
                    <a:pt x="14663" y="4540"/>
                    <a:pt x="15463" y="5552"/>
                    <a:pt x="16055" y="7333"/>
                  </a:cubicBezTo>
                  <a:cubicBezTo>
                    <a:pt x="16825" y="9650"/>
                    <a:pt x="17175" y="11112"/>
                    <a:pt x="18144" y="12571"/>
                  </a:cubicBezTo>
                  <a:cubicBezTo>
                    <a:pt x="18473" y="13065"/>
                    <a:pt x="18841" y="13269"/>
                    <a:pt x="19189" y="13618"/>
                  </a:cubicBezTo>
                  <a:cubicBezTo>
                    <a:pt x="19421" y="15015"/>
                    <a:pt x="19628" y="16453"/>
                    <a:pt x="19885" y="17809"/>
                  </a:cubicBezTo>
                  <a:cubicBezTo>
                    <a:pt x="20093" y="18902"/>
                    <a:pt x="20426" y="19783"/>
                    <a:pt x="20582" y="20951"/>
                  </a:cubicBezTo>
                  <a:cubicBezTo>
                    <a:pt x="20668" y="21600"/>
                    <a:pt x="21452" y="21301"/>
                    <a:pt x="20930" y="20951"/>
                  </a:cubicBezTo>
                  <a:close/>
                </a:path>
              </a:pathLst>
            </a:custGeom>
            <a:grpFill/>
            <a:ln w="9525" cap="flat">
              <a:solidFill>
                <a:srgbClr val="000000"/>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defRPr>
                  <a:solidFill>
                    <a:srgbClr val="FFFFFF"/>
                  </a:solidFill>
                </a:defRPr>
              </a:pPr>
              <a:endParaRPr/>
            </a:p>
          </p:txBody>
        </p:sp>
        <p:sp>
          <p:nvSpPr>
            <p:cNvPr id="240" name="Shape"/>
            <p:cNvSpPr/>
            <p:nvPr/>
          </p:nvSpPr>
          <p:spPr>
            <a:xfrm flipH="1">
              <a:off x="192341" y="61382"/>
              <a:ext cx="111982" cy="98930"/>
            </a:xfrm>
            <a:custGeom>
              <a:avLst/>
              <a:gdLst/>
              <a:ahLst/>
              <a:cxnLst>
                <a:cxn ang="0">
                  <a:pos x="wd2" y="hd2"/>
                </a:cxn>
                <a:cxn ang="5400000">
                  <a:pos x="wd2" y="hd2"/>
                </a:cxn>
                <a:cxn ang="10800000">
                  <a:pos x="wd2" y="hd2"/>
                </a:cxn>
                <a:cxn ang="16200000">
                  <a:pos x="wd2" y="hd2"/>
                </a:cxn>
              </a:cxnLst>
              <a:rect l="0" t="0" r="r" b="b"/>
              <a:pathLst>
                <a:path w="21108" h="21334" extrusionOk="0">
                  <a:moveTo>
                    <a:pt x="20930" y="20951"/>
                  </a:moveTo>
                  <a:cubicBezTo>
                    <a:pt x="20407" y="20602"/>
                    <a:pt x="18289" y="20263"/>
                    <a:pt x="17448" y="18856"/>
                  </a:cubicBezTo>
                  <a:cubicBezTo>
                    <a:pt x="17118" y="18305"/>
                    <a:pt x="14199" y="12106"/>
                    <a:pt x="13618" y="11523"/>
                  </a:cubicBezTo>
                  <a:cubicBezTo>
                    <a:pt x="11686" y="9586"/>
                    <a:pt x="12938" y="10613"/>
                    <a:pt x="9788" y="9428"/>
                  </a:cubicBezTo>
                  <a:cubicBezTo>
                    <a:pt x="8964" y="8601"/>
                    <a:pt x="7843" y="7333"/>
                    <a:pt x="7003" y="7333"/>
                  </a:cubicBezTo>
                  <a:cubicBezTo>
                    <a:pt x="5026" y="7333"/>
                    <a:pt x="3057" y="8031"/>
                    <a:pt x="1084" y="8381"/>
                  </a:cubicBezTo>
                  <a:cubicBezTo>
                    <a:pt x="735" y="8730"/>
                    <a:pt x="203" y="10416"/>
                    <a:pt x="39" y="9428"/>
                  </a:cubicBezTo>
                  <a:cubicBezTo>
                    <a:pt x="-148" y="8302"/>
                    <a:pt x="381" y="6953"/>
                    <a:pt x="735" y="6285"/>
                  </a:cubicBezTo>
                  <a:cubicBezTo>
                    <a:pt x="1358" y="5115"/>
                    <a:pt x="2128" y="4889"/>
                    <a:pt x="2825" y="4190"/>
                  </a:cubicBezTo>
                  <a:cubicBezTo>
                    <a:pt x="5212" y="1796"/>
                    <a:pt x="2249" y="4623"/>
                    <a:pt x="5610" y="2095"/>
                  </a:cubicBezTo>
                  <a:cubicBezTo>
                    <a:pt x="5966" y="1827"/>
                    <a:pt x="6302" y="1351"/>
                    <a:pt x="6654" y="1048"/>
                  </a:cubicBezTo>
                  <a:cubicBezTo>
                    <a:pt x="7115" y="652"/>
                    <a:pt x="7583" y="349"/>
                    <a:pt x="8047" y="0"/>
                  </a:cubicBezTo>
                  <a:cubicBezTo>
                    <a:pt x="9266" y="333"/>
                    <a:pt x="12575" y="351"/>
                    <a:pt x="13966" y="3143"/>
                  </a:cubicBezTo>
                  <a:cubicBezTo>
                    <a:pt x="14663" y="4540"/>
                    <a:pt x="15463" y="5552"/>
                    <a:pt x="16055" y="7333"/>
                  </a:cubicBezTo>
                  <a:cubicBezTo>
                    <a:pt x="16825" y="9650"/>
                    <a:pt x="17175" y="11112"/>
                    <a:pt x="18144" y="12571"/>
                  </a:cubicBezTo>
                  <a:cubicBezTo>
                    <a:pt x="18473" y="13065"/>
                    <a:pt x="18841" y="13269"/>
                    <a:pt x="19189" y="13618"/>
                  </a:cubicBezTo>
                  <a:cubicBezTo>
                    <a:pt x="19421" y="15015"/>
                    <a:pt x="19628" y="16453"/>
                    <a:pt x="19885" y="17809"/>
                  </a:cubicBezTo>
                  <a:cubicBezTo>
                    <a:pt x="20093" y="18902"/>
                    <a:pt x="20426" y="19782"/>
                    <a:pt x="20582" y="20951"/>
                  </a:cubicBezTo>
                  <a:cubicBezTo>
                    <a:pt x="20668" y="21600"/>
                    <a:pt x="21452" y="21301"/>
                    <a:pt x="20930" y="20951"/>
                  </a:cubicBezTo>
                  <a:close/>
                </a:path>
              </a:pathLst>
            </a:custGeom>
            <a:grpFill/>
            <a:ln w="9525" cap="flat">
              <a:solidFill>
                <a:srgbClr val="000000"/>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defRPr>
                  <a:solidFill>
                    <a:srgbClr val="FFFFFF"/>
                  </a:solidFill>
                </a:defRPr>
              </a:pPr>
              <a:endParaRPr/>
            </a:p>
          </p:txBody>
        </p:sp>
        <p:sp>
          <p:nvSpPr>
            <p:cNvPr id="241" name="Shape"/>
            <p:cNvSpPr/>
            <p:nvPr/>
          </p:nvSpPr>
          <p:spPr>
            <a:xfrm>
              <a:off x="44746" y="0"/>
              <a:ext cx="93999" cy="98930"/>
            </a:xfrm>
            <a:custGeom>
              <a:avLst/>
              <a:gdLst/>
              <a:ahLst/>
              <a:cxnLst>
                <a:cxn ang="0">
                  <a:pos x="wd2" y="hd2"/>
                </a:cxn>
                <a:cxn ang="5400000">
                  <a:pos x="wd2" y="hd2"/>
                </a:cxn>
                <a:cxn ang="10800000">
                  <a:pos x="wd2" y="hd2"/>
                </a:cxn>
                <a:cxn ang="16200000">
                  <a:pos x="wd2" y="hd2"/>
                </a:cxn>
              </a:cxnLst>
              <a:rect l="0" t="0" r="r" b="b"/>
              <a:pathLst>
                <a:path w="21108" h="21334" extrusionOk="0">
                  <a:moveTo>
                    <a:pt x="20930" y="20951"/>
                  </a:moveTo>
                  <a:cubicBezTo>
                    <a:pt x="20407" y="20602"/>
                    <a:pt x="18289" y="20263"/>
                    <a:pt x="17448" y="18856"/>
                  </a:cubicBezTo>
                  <a:cubicBezTo>
                    <a:pt x="17118" y="18305"/>
                    <a:pt x="14199" y="12106"/>
                    <a:pt x="13618" y="11523"/>
                  </a:cubicBezTo>
                  <a:cubicBezTo>
                    <a:pt x="11686" y="9586"/>
                    <a:pt x="12938" y="10613"/>
                    <a:pt x="9788" y="9428"/>
                  </a:cubicBezTo>
                  <a:cubicBezTo>
                    <a:pt x="8964" y="8601"/>
                    <a:pt x="7843" y="7333"/>
                    <a:pt x="7003" y="7333"/>
                  </a:cubicBezTo>
                  <a:cubicBezTo>
                    <a:pt x="5026" y="7333"/>
                    <a:pt x="3057" y="8031"/>
                    <a:pt x="1084" y="8381"/>
                  </a:cubicBezTo>
                  <a:cubicBezTo>
                    <a:pt x="735" y="8730"/>
                    <a:pt x="203" y="10416"/>
                    <a:pt x="39" y="9428"/>
                  </a:cubicBezTo>
                  <a:cubicBezTo>
                    <a:pt x="-148" y="8302"/>
                    <a:pt x="381" y="6953"/>
                    <a:pt x="735" y="6285"/>
                  </a:cubicBezTo>
                  <a:cubicBezTo>
                    <a:pt x="1358" y="5115"/>
                    <a:pt x="2128" y="4889"/>
                    <a:pt x="2825" y="4190"/>
                  </a:cubicBezTo>
                  <a:cubicBezTo>
                    <a:pt x="5212" y="1796"/>
                    <a:pt x="2249" y="4623"/>
                    <a:pt x="5610" y="2095"/>
                  </a:cubicBezTo>
                  <a:cubicBezTo>
                    <a:pt x="5966" y="1827"/>
                    <a:pt x="6302" y="1351"/>
                    <a:pt x="6654" y="1048"/>
                  </a:cubicBezTo>
                  <a:cubicBezTo>
                    <a:pt x="7115" y="652"/>
                    <a:pt x="7583" y="349"/>
                    <a:pt x="8047" y="0"/>
                  </a:cubicBezTo>
                  <a:cubicBezTo>
                    <a:pt x="9266" y="333"/>
                    <a:pt x="12575" y="351"/>
                    <a:pt x="13966" y="3143"/>
                  </a:cubicBezTo>
                  <a:cubicBezTo>
                    <a:pt x="14663" y="4540"/>
                    <a:pt x="15463" y="5552"/>
                    <a:pt x="16055" y="7333"/>
                  </a:cubicBezTo>
                  <a:cubicBezTo>
                    <a:pt x="16825" y="9650"/>
                    <a:pt x="17175" y="11112"/>
                    <a:pt x="18144" y="12571"/>
                  </a:cubicBezTo>
                  <a:cubicBezTo>
                    <a:pt x="18473" y="13065"/>
                    <a:pt x="18841" y="13269"/>
                    <a:pt x="19189" y="13618"/>
                  </a:cubicBezTo>
                  <a:cubicBezTo>
                    <a:pt x="19421" y="15015"/>
                    <a:pt x="19628" y="16453"/>
                    <a:pt x="19885" y="17809"/>
                  </a:cubicBezTo>
                  <a:cubicBezTo>
                    <a:pt x="20093" y="18902"/>
                    <a:pt x="20426" y="19782"/>
                    <a:pt x="20582" y="20951"/>
                  </a:cubicBezTo>
                  <a:cubicBezTo>
                    <a:pt x="20668" y="21600"/>
                    <a:pt x="21452" y="21301"/>
                    <a:pt x="20930" y="20951"/>
                  </a:cubicBezTo>
                  <a:close/>
                </a:path>
              </a:pathLst>
            </a:custGeom>
            <a:grpFill/>
            <a:ln w="9525" cap="flat">
              <a:solidFill>
                <a:srgbClr val="000000"/>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defRPr>
                  <a:solidFill>
                    <a:srgbClr val="FFFFFF"/>
                  </a:solidFill>
                </a:defRPr>
              </a:pPr>
              <a:endParaRPr/>
            </a:p>
          </p:txBody>
        </p:sp>
        <p:sp>
          <p:nvSpPr>
            <p:cNvPr id="242" name="Shape"/>
            <p:cNvSpPr/>
            <p:nvPr/>
          </p:nvSpPr>
          <p:spPr>
            <a:xfrm flipH="1">
              <a:off x="39153" y="184146"/>
              <a:ext cx="156113" cy="73857"/>
            </a:xfrm>
            <a:custGeom>
              <a:avLst/>
              <a:gdLst/>
              <a:ahLst/>
              <a:cxnLst>
                <a:cxn ang="0">
                  <a:pos x="wd2" y="hd2"/>
                </a:cxn>
                <a:cxn ang="5400000">
                  <a:pos x="wd2" y="hd2"/>
                </a:cxn>
                <a:cxn ang="10800000">
                  <a:pos x="wd2" y="hd2"/>
                </a:cxn>
                <a:cxn ang="16200000">
                  <a:pos x="wd2" y="hd2"/>
                </a:cxn>
              </a:cxnLst>
              <a:rect l="0" t="0" r="r" b="b"/>
              <a:pathLst>
                <a:path w="21108" h="21334" extrusionOk="0">
                  <a:moveTo>
                    <a:pt x="20930" y="20951"/>
                  </a:moveTo>
                  <a:cubicBezTo>
                    <a:pt x="20407" y="20602"/>
                    <a:pt x="18289" y="20263"/>
                    <a:pt x="17448" y="18856"/>
                  </a:cubicBezTo>
                  <a:cubicBezTo>
                    <a:pt x="17118" y="18305"/>
                    <a:pt x="14199" y="12106"/>
                    <a:pt x="13618" y="11523"/>
                  </a:cubicBezTo>
                  <a:cubicBezTo>
                    <a:pt x="11686" y="9586"/>
                    <a:pt x="12938" y="10613"/>
                    <a:pt x="9788" y="9428"/>
                  </a:cubicBezTo>
                  <a:cubicBezTo>
                    <a:pt x="8964" y="8601"/>
                    <a:pt x="7843" y="7333"/>
                    <a:pt x="7003" y="7333"/>
                  </a:cubicBezTo>
                  <a:cubicBezTo>
                    <a:pt x="5026" y="7333"/>
                    <a:pt x="3057" y="8031"/>
                    <a:pt x="1084" y="8381"/>
                  </a:cubicBezTo>
                  <a:cubicBezTo>
                    <a:pt x="735" y="8730"/>
                    <a:pt x="203" y="10416"/>
                    <a:pt x="39" y="9428"/>
                  </a:cubicBezTo>
                  <a:cubicBezTo>
                    <a:pt x="-148" y="8302"/>
                    <a:pt x="381" y="6953"/>
                    <a:pt x="735" y="6285"/>
                  </a:cubicBezTo>
                  <a:cubicBezTo>
                    <a:pt x="1358" y="5115"/>
                    <a:pt x="2128" y="4889"/>
                    <a:pt x="2825" y="4190"/>
                  </a:cubicBezTo>
                  <a:cubicBezTo>
                    <a:pt x="5212" y="1796"/>
                    <a:pt x="2249" y="4623"/>
                    <a:pt x="5610" y="2095"/>
                  </a:cubicBezTo>
                  <a:cubicBezTo>
                    <a:pt x="5966" y="1827"/>
                    <a:pt x="6302" y="1351"/>
                    <a:pt x="6654" y="1048"/>
                  </a:cubicBezTo>
                  <a:cubicBezTo>
                    <a:pt x="7115" y="652"/>
                    <a:pt x="7583" y="349"/>
                    <a:pt x="8047" y="0"/>
                  </a:cubicBezTo>
                  <a:cubicBezTo>
                    <a:pt x="9266" y="333"/>
                    <a:pt x="12575" y="351"/>
                    <a:pt x="13966" y="3143"/>
                  </a:cubicBezTo>
                  <a:cubicBezTo>
                    <a:pt x="14663" y="4540"/>
                    <a:pt x="15463" y="5552"/>
                    <a:pt x="16055" y="7333"/>
                  </a:cubicBezTo>
                  <a:cubicBezTo>
                    <a:pt x="16825" y="9650"/>
                    <a:pt x="17175" y="11112"/>
                    <a:pt x="18144" y="12571"/>
                  </a:cubicBezTo>
                  <a:cubicBezTo>
                    <a:pt x="18473" y="13065"/>
                    <a:pt x="18841" y="13269"/>
                    <a:pt x="19189" y="13618"/>
                  </a:cubicBezTo>
                  <a:cubicBezTo>
                    <a:pt x="19421" y="15015"/>
                    <a:pt x="19628" y="16453"/>
                    <a:pt x="19885" y="17809"/>
                  </a:cubicBezTo>
                  <a:cubicBezTo>
                    <a:pt x="20093" y="18902"/>
                    <a:pt x="20426" y="19782"/>
                    <a:pt x="20582" y="20951"/>
                  </a:cubicBezTo>
                  <a:cubicBezTo>
                    <a:pt x="20668" y="21600"/>
                    <a:pt x="21452" y="21301"/>
                    <a:pt x="20930" y="20951"/>
                  </a:cubicBezTo>
                  <a:close/>
                </a:path>
              </a:pathLst>
            </a:custGeom>
            <a:grpFill/>
            <a:ln w="9525" cap="flat">
              <a:solidFill>
                <a:srgbClr val="000000"/>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defRPr>
                  <a:solidFill>
                    <a:srgbClr val="FFFFFF"/>
                  </a:solidFill>
                </a:defRPr>
              </a:pPr>
              <a:endParaRPr/>
            </a:p>
          </p:txBody>
        </p:sp>
        <p:sp>
          <p:nvSpPr>
            <p:cNvPr id="243" name="Shape"/>
            <p:cNvSpPr/>
            <p:nvPr/>
          </p:nvSpPr>
          <p:spPr>
            <a:xfrm flipH="1">
              <a:off x="315908" y="736586"/>
              <a:ext cx="172375" cy="106095"/>
            </a:xfrm>
            <a:custGeom>
              <a:avLst/>
              <a:gdLst/>
              <a:ahLst/>
              <a:cxnLst>
                <a:cxn ang="0">
                  <a:pos x="wd2" y="hd2"/>
                </a:cxn>
                <a:cxn ang="5400000">
                  <a:pos x="wd2" y="hd2"/>
                </a:cxn>
                <a:cxn ang="10800000">
                  <a:pos x="wd2" y="hd2"/>
                </a:cxn>
                <a:cxn ang="16200000">
                  <a:pos x="wd2" y="hd2"/>
                </a:cxn>
              </a:cxnLst>
              <a:rect l="0" t="0" r="r" b="b"/>
              <a:pathLst>
                <a:path w="21108" h="21334" extrusionOk="0">
                  <a:moveTo>
                    <a:pt x="20930" y="20951"/>
                  </a:moveTo>
                  <a:cubicBezTo>
                    <a:pt x="20407" y="20602"/>
                    <a:pt x="18289" y="20263"/>
                    <a:pt x="17448" y="18856"/>
                  </a:cubicBezTo>
                  <a:cubicBezTo>
                    <a:pt x="17118" y="18305"/>
                    <a:pt x="14199" y="12106"/>
                    <a:pt x="13618" y="11523"/>
                  </a:cubicBezTo>
                  <a:cubicBezTo>
                    <a:pt x="11686" y="9586"/>
                    <a:pt x="12938" y="10613"/>
                    <a:pt x="9788" y="9428"/>
                  </a:cubicBezTo>
                  <a:cubicBezTo>
                    <a:pt x="8964" y="8601"/>
                    <a:pt x="7843" y="7333"/>
                    <a:pt x="7003" y="7333"/>
                  </a:cubicBezTo>
                  <a:cubicBezTo>
                    <a:pt x="5026" y="7333"/>
                    <a:pt x="3057" y="8031"/>
                    <a:pt x="1084" y="8381"/>
                  </a:cubicBezTo>
                  <a:cubicBezTo>
                    <a:pt x="735" y="8730"/>
                    <a:pt x="203" y="10416"/>
                    <a:pt x="39" y="9428"/>
                  </a:cubicBezTo>
                  <a:cubicBezTo>
                    <a:pt x="-148" y="8302"/>
                    <a:pt x="381" y="6953"/>
                    <a:pt x="735" y="6285"/>
                  </a:cubicBezTo>
                  <a:cubicBezTo>
                    <a:pt x="1358" y="5115"/>
                    <a:pt x="2128" y="4889"/>
                    <a:pt x="2825" y="4190"/>
                  </a:cubicBezTo>
                  <a:cubicBezTo>
                    <a:pt x="5212" y="1796"/>
                    <a:pt x="2249" y="4623"/>
                    <a:pt x="5610" y="2095"/>
                  </a:cubicBezTo>
                  <a:cubicBezTo>
                    <a:pt x="5966" y="1827"/>
                    <a:pt x="6302" y="1351"/>
                    <a:pt x="6654" y="1048"/>
                  </a:cubicBezTo>
                  <a:cubicBezTo>
                    <a:pt x="7115" y="652"/>
                    <a:pt x="7583" y="349"/>
                    <a:pt x="8047" y="0"/>
                  </a:cubicBezTo>
                  <a:cubicBezTo>
                    <a:pt x="9266" y="333"/>
                    <a:pt x="12575" y="351"/>
                    <a:pt x="13966" y="3143"/>
                  </a:cubicBezTo>
                  <a:cubicBezTo>
                    <a:pt x="14663" y="4540"/>
                    <a:pt x="15463" y="5552"/>
                    <a:pt x="16055" y="7333"/>
                  </a:cubicBezTo>
                  <a:cubicBezTo>
                    <a:pt x="16825" y="9650"/>
                    <a:pt x="17175" y="11112"/>
                    <a:pt x="18144" y="12571"/>
                  </a:cubicBezTo>
                  <a:cubicBezTo>
                    <a:pt x="18473" y="13065"/>
                    <a:pt x="18841" y="13269"/>
                    <a:pt x="19189" y="13618"/>
                  </a:cubicBezTo>
                  <a:cubicBezTo>
                    <a:pt x="19421" y="15015"/>
                    <a:pt x="19628" y="16453"/>
                    <a:pt x="19885" y="17809"/>
                  </a:cubicBezTo>
                  <a:cubicBezTo>
                    <a:pt x="20093" y="18902"/>
                    <a:pt x="20426" y="19783"/>
                    <a:pt x="20582" y="20951"/>
                  </a:cubicBezTo>
                  <a:cubicBezTo>
                    <a:pt x="20668" y="21600"/>
                    <a:pt x="21452" y="21301"/>
                    <a:pt x="20930" y="20951"/>
                  </a:cubicBezTo>
                  <a:close/>
                </a:path>
              </a:pathLst>
            </a:custGeom>
            <a:grpFill/>
            <a:ln w="9525" cap="flat">
              <a:solidFill>
                <a:srgbClr val="000000"/>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defRPr>
                  <a:solidFill>
                    <a:srgbClr val="FFFFFF"/>
                  </a:solidFill>
                </a:defRPr>
              </a:pPr>
              <a:endParaRPr/>
            </a:p>
          </p:txBody>
        </p:sp>
        <p:sp>
          <p:nvSpPr>
            <p:cNvPr id="244" name="Shape"/>
            <p:cNvSpPr/>
            <p:nvPr/>
          </p:nvSpPr>
          <p:spPr>
            <a:xfrm>
              <a:off x="85321" y="276220"/>
              <a:ext cx="131044" cy="73856"/>
            </a:xfrm>
            <a:custGeom>
              <a:avLst/>
              <a:gdLst/>
              <a:ahLst/>
              <a:cxnLst>
                <a:cxn ang="0">
                  <a:pos x="wd2" y="hd2"/>
                </a:cxn>
                <a:cxn ang="5400000">
                  <a:pos x="wd2" y="hd2"/>
                </a:cxn>
                <a:cxn ang="10800000">
                  <a:pos x="wd2" y="hd2"/>
                </a:cxn>
                <a:cxn ang="16200000">
                  <a:pos x="wd2" y="hd2"/>
                </a:cxn>
              </a:cxnLst>
              <a:rect l="0" t="0" r="r" b="b"/>
              <a:pathLst>
                <a:path w="21108" h="21334" extrusionOk="0">
                  <a:moveTo>
                    <a:pt x="20930" y="20951"/>
                  </a:moveTo>
                  <a:cubicBezTo>
                    <a:pt x="20407" y="20602"/>
                    <a:pt x="18289" y="20263"/>
                    <a:pt x="17448" y="18856"/>
                  </a:cubicBezTo>
                  <a:cubicBezTo>
                    <a:pt x="17118" y="18305"/>
                    <a:pt x="14199" y="12106"/>
                    <a:pt x="13618" y="11523"/>
                  </a:cubicBezTo>
                  <a:cubicBezTo>
                    <a:pt x="11686" y="9586"/>
                    <a:pt x="12938" y="10613"/>
                    <a:pt x="9788" y="9428"/>
                  </a:cubicBezTo>
                  <a:cubicBezTo>
                    <a:pt x="8964" y="8601"/>
                    <a:pt x="7843" y="7333"/>
                    <a:pt x="7003" y="7333"/>
                  </a:cubicBezTo>
                  <a:cubicBezTo>
                    <a:pt x="5026" y="7333"/>
                    <a:pt x="3057" y="8031"/>
                    <a:pt x="1084" y="8381"/>
                  </a:cubicBezTo>
                  <a:cubicBezTo>
                    <a:pt x="735" y="8730"/>
                    <a:pt x="203" y="10416"/>
                    <a:pt x="39" y="9428"/>
                  </a:cubicBezTo>
                  <a:cubicBezTo>
                    <a:pt x="-148" y="8302"/>
                    <a:pt x="381" y="6953"/>
                    <a:pt x="735" y="6285"/>
                  </a:cubicBezTo>
                  <a:cubicBezTo>
                    <a:pt x="1358" y="5115"/>
                    <a:pt x="2128" y="4889"/>
                    <a:pt x="2825" y="4190"/>
                  </a:cubicBezTo>
                  <a:cubicBezTo>
                    <a:pt x="5212" y="1796"/>
                    <a:pt x="2249" y="4623"/>
                    <a:pt x="5610" y="2095"/>
                  </a:cubicBezTo>
                  <a:cubicBezTo>
                    <a:pt x="5966" y="1827"/>
                    <a:pt x="6302" y="1351"/>
                    <a:pt x="6654" y="1048"/>
                  </a:cubicBezTo>
                  <a:cubicBezTo>
                    <a:pt x="7115" y="652"/>
                    <a:pt x="7583" y="349"/>
                    <a:pt x="8047" y="0"/>
                  </a:cubicBezTo>
                  <a:cubicBezTo>
                    <a:pt x="9266" y="333"/>
                    <a:pt x="12575" y="351"/>
                    <a:pt x="13966" y="3143"/>
                  </a:cubicBezTo>
                  <a:cubicBezTo>
                    <a:pt x="14663" y="4540"/>
                    <a:pt x="15463" y="5552"/>
                    <a:pt x="16055" y="7333"/>
                  </a:cubicBezTo>
                  <a:cubicBezTo>
                    <a:pt x="16825" y="9650"/>
                    <a:pt x="17175" y="11112"/>
                    <a:pt x="18144" y="12571"/>
                  </a:cubicBezTo>
                  <a:cubicBezTo>
                    <a:pt x="18473" y="13065"/>
                    <a:pt x="18841" y="13269"/>
                    <a:pt x="19189" y="13618"/>
                  </a:cubicBezTo>
                  <a:cubicBezTo>
                    <a:pt x="19421" y="15015"/>
                    <a:pt x="19628" y="16453"/>
                    <a:pt x="19885" y="17809"/>
                  </a:cubicBezTo>
                  <a:cubicBezTo>
                    <a:pt x="20093" y="18902"/>
                    <a:pt x="20426" y="19782"/>
                    <a:pt x="20582" y="20951"/>
                  </a:cubicBezTo>
                  <a:cubicBezTo>
                    <a:pt x="20668" y="21600"/>
                    <a:pt x="21452" y="21301"/>
                    <a:pt x="20930" y="20951"/>
                  </a:cubicBezTo>
                  <a:close/>
                </a:path>
              </a:pathLst>
            </a:custGeom>
            <a:grpFill/>
            <a:ln w="9525" cap="flat">
              <a:solidFill>
                <a:srgbClr val="000000"/>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defRPr>
                  <a:solidFill>
                    <a:srgbClr val="FFFFFF"/>
                  </a:solidFill>
                </a:defRPr>
              </a:pPr>
              <a:endParaRPr/>
            </a:p>
          </p:txBody>
        </p:sp>
        <p:sp>
          <p:nvSpPr>
            <p:cNvPr id="245" name="Shape"/>
            <p:cNvSpPr/>
            <p:nvPr/>
          </p:nvSpPr>
          <p:spPr>
            <a:xfrm>
              <a:off x="205548" y="214837"/>
              <a:ext cx="144695" cy="106095"/>
            </a:xfrm>
            <a:custGeom>
              <a:avLst/>
              <a:gdLst/>
              <a:ahLst/>
              <a:cxnLst>
                <a:cxn ang="0">
                  <a:pos x="wd2" y="hd2"/>
                </a:cxn>
                <a:cxn ang="5400000">
                  <a:pos x="wd2" y="hd2"/>
                </a:cxn>
                <a:cxn ang="10800000">
                  <a:pos x="wd2" y="hd2"/>
                </a:cxn>
                <a:cxn ang="16200000">
                  <a:pos x="wd2" y="hd2"/>
                </a:cxn>
              </a:cxnLst>
              <a:rect l="0" t="0" r="r" b="b"/>
              <a:pathLst>
                <a:path w="21108" h="21334" extrusionOk="0">
                  <a:moveTo>
                    <a:pt x="20930" y="20951"/>
                  </a:moveTo>
                  <a:cubicBezTo>
                    <a:pt x="20407" y="20602"/>
                    <a:pt x="18289" y="20263"/>
                    <a:pt x="17448" y="18856"/>
                  </a:cubicBezTo>
                  <a:cubicBezTo>
                    <a:pt x="17118" y="18305"/>
                    <a:pt x="14199" y="12106"/>
                    <a:pt x="13618" y="11523"/>
                  </a:cubicBezTo>
                  <a:cubicBezTo>
                    <a:pt x="11686" y="9586"/>
                    <a:pt x="12938" y="10613"/>
                    <a:pt x="9788" y="9428"/>
                  </a:cubicBezTo>
                  <a:cubicBezTo>
                    <a:pt x="8964" y="8601"/>
                    <a:pt x="7843" y="7333"/>
                    <a:pt x="7003" y="7333"/>
                  </a:cubicBezTo>
                  <a:cubicBezTo>
                    <a:pt x="5026" y="7333"/>
                    <a:pt x="3057" y="8031"/>
                    <a:pt x="1084" y="8381"/>
                  </a:cubicBezTo>
                  <a:cubicBezTo>
                    <a:pt x="735" y="8730"/>
                    <a:pt x="203" y="10416"/>
                    <a:pt x="39" y="9428"/>
                  </a:cubicBezTo>
                  <a:cubicBezTo>
                    <a:pt x="-148" y="8302"/>
                    <a:pt x="381" y="6953"/>
                    <a:pt x="735" y="6285"/>
                  </a:cubicBezTo>
                  <a:cubicBezTo>
                    <a:pt x="1358" y="5115"/>
                    <a:pt x="2128" y="4889"/>
                    <a:pt x="2825" y="4190"/>
                  </a:cubicBezTo>
                  <a:cubicBezTo>
                    <a:pt x="5212" y="1796"/>
                    <a:pt x="2249" y="4623"/>
                    <a:pt x="5610" y="2095"/>
                  </a:cubicBezTo>
                  <a:cubicBezTo>
                    <a:pt x="5966" y="1827"/>
                    <a:pt x="6302" y="1351"/>
                    <a:pt x="6654" y="1048"/>
                  </a:cubicBezTo>
                  <a:cubicBezTo>
                    <a:pt x="7115" y="652"/>
                    <a:pt x="7583" y="349"/>
                    <a:pt x="8047" y="0"/>
                  </a:cubicBezTo>
                  <a:cubicBezTo>
                    <a:pt x="9266" y="333"/>
                    <a:pt x="12575" y="351"/>
                    <a:pt x="13966" y="3143"/>
                  </a:cubicBezTo>
                  <a:cubicBezTo>
                    <a:pt x="14663" y="4540"/>
                    <a:pt x="15463" y="5552"/>
                    <a:pt x="16055" y="7333"/>
                  </a:cubicBezTo>
                  <a:cubicBezTo>
                    <a:pt x="16825" y="9650"/>
                    <a:pt x="17175" y="11112"/>
                    <a:pt x="18144" y="12571"/>
                  </a:cubicBezTo>
                  <a:cubicBezTo>
                    <a:pt x="18473" y="13065"/>
                    <a:pt x="18841" y="13269"/>
                    <a:pt x="19189" y="13618"/>
                  </a:cubicBezTo>
                  <a:cubicBezTo>
                    <a:pt x="19421" y="15015"/>
                    <a:pt x="19628" y="16453"/>
                    <a:pt x="19885" y="17809"/>
                  </a:cubicBezTo>
                  <a:cubicBezTo>
                    <a:pt x="20093" y="18902"/>
                    <a:pt x="20426" y="19783"/>
                    <a:pt x="20582" y="20951"/>
                  </a:cubicBezTo>
                  <a:cubicBezTo>
                    <a:pt x="20668" y="21600"/>
                    <a:pt x="21452" y="21301"/>
                    <a:pt x="20930" y="20951"/>
                  </a:cubicBezTo>
                  <a:close/>
                </a:path>
              </a:pathLst>
            </a:custGeom>
            <a:grpFill/>
            <a:ln w="9525" cap="flat">
              <a:solidFill>
                <a:srgbClr val="000000"/>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defRPr>
                  <a:solidFill>
                    <a:srgbClr val="FFFFFF"/>
                  </a:solidFill>
                </a:defRPr>
              </a:pPr>
              <a:endParaRPr/>
            </a:p>
          </p:txBody>
        </p:sp>
        <p:sp>
          <p:nvSpPr>
            <p:cNvPr id="246" name="Shape"/>
            <p:cNvSpPr/>
            <p:nvPr/>
          </p:nvSpPr>
          <p:spPr>
            <a:xfrm>
              <a:off x="345255" y="1112551"/>
              <a:ext cx="147425" cy="295551"/>
            </a:xfrm>
            <a:custGeom>
              <a:avLst/>
              <a:gdLst/>
              <a:ahLst/>
              <a:cxnLst>
                <a:cxn ang="0">
                  <a:pos x="wd2" y="hd2"/>
                </a:cxn>
                <a:cxn ang="5400000">
                  <a:pos x="wd2" y="hd2"/>
                </a:cxn>
                <a:cxn ang="10800000">
                  <a:pos x="wd2" y="hd2"/>
                </a:cxn>
                <a:cxn ang="16200000">
                  <a:pos x="wd2" y="hd2"/>
                </a:cxn>
              </a:cxnLst>
              <a:rect l="0" t="0" r="r" b="b"/>
              <a:pathLst>
                <a:path w="21108" h="21334" extrusionOk="0">
                  <a:moveTo>
                    <a:pt x="20930" y="20951"/>
                  </a:moveTo>
                  <a:cubicBezTo>
                    <a:pt x="20407" y="20602"/>
                    <a:pt x="18289" y="20263"/>
                    <a:pt x="17448" y="18856"/>
                  </a:cubicBezTo>
                  <a:cubicBezTo>
                    <a:pt x="17118" y="18305"/>
                    <a:pt x="14199" y="12106"/>
                    <a:pt x="13618" y="11523"/>
                  </a:cubicBezTo>
                  <a:cubicBezTo>
                    <a:pt x="11686" y="9586"/>
                    <a:pt x="12938" y="10613"/>
                    <a:pt x="9788" y="9428"/>
                  </a:cubicBezTo>
                  <a:cubicBezTo>
                    <a:pt x="8964" y="8601"/>
                    <a:pt x="7843" y="7333"/>
                    <a:pt x="7003" y="7333"/>
                  </a:cubicBezTo>
                  <a:cubicBezTo>
                    <a:pt x="5026" y="7333"/>
                    <a:pt x="3057" y="8031"/>
                    <a:pt x="1084" y="8381"/>
                  </a:cubicBezTo>
                  <a:cubicBezTo>
                    <a:pt x="735" y="8730"/>
                    <a:pt x="203" y="10416"/>
                    <a:pt x="39" y="9428"/>
                  </a:cubicBezTo>
                  <a:cubicBezTo>
                    <a:pt x="-148" y="8302"/>
                    <a:pt x="381" y="6953"/>
                    <a:pt x="735" y="6285"/>
                  </a:cubicBezTo>
                  <a:cubicBezTo>
                    <a:pt x="1358" y="5115"/>
                    <a:pt x="2128" y="4889"/>
                    <a:pt x="2825" y="4190"/>
                  </a:cubicBezTo>
                  <a:cubicBezTo>
                    <a:pt x="5212" y="1796"/>
                    <a:pt x="2249" y="4623"/>
                    <a:pt x="5610" y="2095"/>
                  </a:cubicBezTo>
                  <a:cubicBezTo>
                    <a:pt x="5966" y="1827"/>
                    <a:pt x="6302" y="1351"/>
                    <a:pt x="6654" y="1048"/>
                  </a:cubicBezTo>
                  <a:cubicBezTo>
                    <a:pt x="7115" y="652"/>
                    <a:pt x="7583" y="349"/>
                    <a:pt x="8047" y="0"/>
                  </a:cubicBezTo>
                  <a:cubicBezTo>
                    <a:pt x="9266" y="333"/>
                    <a:pt x="12575" y="351"/>
                    <a:pt x="13966" y="3143"/>
                  </a:cubicBezTo>
                  <a:cubicBezTo>
                    <a:pt x="14663" y="4540"/>
                    <a:pt x="15463" y="5552"/>
                    <a:pt x="16055" y="7333"/>
                  </a:cubicBezTo>
                  <a:cubicBezTo>
                    <a:pt x="16825" y="9650"/>
                    <a:pt x="17175" y="11112"/>
                    <a:pt x="18144" y="12571"/>
                  </a:cubicBezTo>
                  <a:cubicBezTo>
                    <a:pt x="18473" y="13065"/>
                    <a:pt x="18841" y="13269"/>
                    <a:pt x="19189" y="13618"/>
                  </a:cubicBezTo>
                  <a:cubicBezTo>
                    <a:pt x="19421" y="15015"/>
                    <a:pt x="19628" y="16453"/>
                    <a:pt x="19885" y="17809"/>
                  </a:cubicBezTo>
                  <a:cubicBezTo>
                    <a:pt x="20093" y="18902"/>
                    <a:pt x="20426" y="19782"/>
                    <a:pt x="20582" y="20951"/>
                  </a:cubicBezTo>
                  <a:cubicBezTo>
                    <a:pt x="20668" y="21600"/>
                    <a:pt x="21452" y="21301"/>
                    <a:pt x="20930" y="20951"/>
                  </a:cubicBezTo>
                  <a:close/>
                </a:path>
              </a:pathLst>
            </a:custGeom>
            <a:grpFill/>
            <a:ln w="9525" cap="flat">
              <a:solidFill>
                <a:srgbClr val="000000"/>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defRPr>
                  <a:solidFill>
                    <a:srgbClr val="FFFFFF"/>
                  </a:solidFill>
                </a:defRPr>
              </a:pPr>
              <a:endParaRPr/>
            </a:p>
          </p:txBody>
        </p:sp>
        <p:sp>
          <p:nvSpPr>
            <p:cNvPr id="247" name="Shape"/>
            <p:cNvSpPr/>
            <p:nvPr/>
          </p:nvSpPr>
          <p:spPr>
            <a:xfrm flipH="1">
              <a:off x="195898" y="1427135"/>
              <a:ext cx="155819" cy="356175"/>
            </a:xfrm>
            <a:custGeom>
              <a:avLst/>
              <a:gdLst/>
              <a:ahLst/>
              <a:cxnLst>
                <a:cxn ang="0">
                  <a:pos x="wd2" y="hd2"/>
                </a:cxn>
                <a:cxn ang="5400000">
                  <a:pos x="wd2" y="hd2"/>
                </a:cxn>
                <a:cxn ang="10800000">
                  <a:pos x="wd2" y="hd2"/>
                </a:cxn>
                <a:cxn ang="16200000">
                  <a:pos x="wd2" y="hd2"/>
                </a:cxn>
              </a:cxnLst>
              <a:rect l="0" t="0" r="r" b="b"/>
              <a:pathLst>
                <a:path w="21108" h="21334" extrusionOk="0">
                  <a:moveTo>
                    <a:pt x="20930" y="20951"/>
                  </a:moveTo>
                  <a:cubicBezTo>
                    <a:pt x="20407" y="20602"/>
                    <a:pt x="18289" y="20263"/>
                    <a:pt x="17448" y="18856"/>
                  </a:cubicBezTo>
                  <a:cubicBezTo>
                    <a:pt x="17118" y="18305"/>
                    <a:pt x="14199" y="12106"/>
                    <a:pt x="13618" y="11523"/>
                  </a:cubicBezTo>
                  <a:cubicBezTo>
                    <a:pt x="11686" y="9586"/>
                    <a:pt x="12938" y="10613"/>
                    <a:pt x="9788" y="9428"/>
                  </a:cubicBezTo>
                  <a:cubicBezTo>
                    <a:pt x="8964" y="8601"/>
                    <a:pt x="7843" y="7333"/>
                    <a:pt x="7003" y="7333"/>
                  </a:cubicBezTo>
                  <a:cubicBezTo>
                    <a:pt x="5026" y="7333"/>
                    <a:pt x="3057" y="8031"/>
                    <a:pt x="1084" y="8381"/>
                  </a:cubicBezTo>
                  <a:cubicBezTo>
                    <a:pt x="735" y="8730"/>
                    <a:pt x="203" y="10416"/>
                    <a:pt x="39" y="9428"/>
                  </a:cubicBezTo>
                  <a:cubicBezTo>
                    <a:pt x="-148" y="8302"/>
                    <a:pt x="381" y="6953"/>
                    <a:pt x="735" y="6285"/>
                  </a:cubicBezTo>
                  <a:cubicBezTo>
                    <a:pt x="1358" y="5115"/>
                    <a:pt x="2128" y="4889"/>
                    <a:pt x="2825" y="4190"/>
                  </a:cubicBezTo>
                  <a:cubicBezTo>
                    <a:pt x="5212" y="1796"/>
                    <a:pt x="2249" y="4623"/>
                    <a:pt x="5610" y="2095"/>
                  </a:cubicBezTo>
                  <a:cubicBezTo>
                    <a:pt x="5966" y="1827"/>
                    <a:pt x="6302" y="1351"/>
                    <a:pt x="6654" y="1048"/>
                  </a:cubicBezTo>
                  <a:cubicBezTo>
                    <a:pt x="7115" y="652"/>
                    <a:pt x="7583" y="349"/>
                    <a:pt x="8047" y="0"/>
                  </a:cubicBezTo>
                  <a:cubicBezTo>
                    <a:pt x="9266" y="333"/>
                    <a:pt x="12575" y="351"/>
                    <a:pt x="13966" y="3143"/>
                  </a:cubicBezTo>
                  <a:cubicBezTo>
                    <a:pt x="14663" y="4540"/>
                    <a:pt x="15463" y="5552"/>
                    <a:pt x="16055" y="7333"/>
                  </a:cubicBezTo>
                  <a:cubicBezTo>
                    <a:pt x="16825" y="9650"/>
                    <a:pt x="17175" y="11112"/>
                    <a:pt x="18144" y="12571"/>
                  </a:cubicBezTo>
                  <a:cubicBezTo>
                    <a:pt x="18473" y="13065"/>
                    <a:pt x="18841" y="13269"/>
                    <a:pt x="19189" y="13618"/>
                  </a:cubicBezTo>
                  <a:cubicBezTo>
                    <a:pt x="19421" y="15015"/>
                    <a:pt x="19628" y="16453"/>
                    <a:pt x="19885" y="17809"/>
                  </a:cubicBezTo>
                  <a:cubicBezTo>
                    <a:pt x="20093" y="18902"/>
                    <a:pt x="20426" y="19782"/>
                    <a:pt x="20582" y="20951"/>
                  </a:cubicBezTo>
                  <a:cubicBezTo>
                    <a:pt x="20668" y="21600"/>
                    <a:pt x="21452" y="21301"/>
                    <a:pt x="20930" y="20951"/>
                  </a:cubicBezTo>
                  <a:close/>
                </a:path>
              </a:pathLst>
            </a:custGeom>
            <a:grpFill/>
            <a:ln w="9525" cap="flat">
              <a:solidFill>
                <a:srgbClr val="000000"/>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defRPr>
                  <a:solidFill>
                    <a:srgbClr val="FFFFFF"/>
                  </a:solidFill>
                </a:defRPr>
              </a:pPr>
              <a:endParaRPr/>
            </a:p>
          </p:txBody>
        </p:sp>
        <p:sp>
          <p:nvSpPr>
            <p:cNvPr id="248" name="Shape"/>
            <p:cNvSpPr/>
            <p:nvPr/>
          </p:nvSpPr>
          <p:spPr>
            <a:xfrm>
              <a:off x="269246" y="544766"/>
              <a:ext cx="95765" cy="157208"/>
            </a:xfrm>
            <a:custGeom>
              <a:avLst/>
              <a:gdLst/>
              <a:ahLst/>
              <a:cxnLst>
                <a:cxn ang="0">
                  <a:pos x="wd2" y="hd2"/>
                </a:cxn>
                <a:cxn ang="5400000">
                  <a:pos x="wd2" y="hd2"/>
                </a:cxn>
                <a:cxn ang="10800000">
                  <a:pos x="wd2" y="hd2"/>
                </a:cxn>
                <a:cxn ang="16200000">
                  <a:pos x="wd2" y="hd2"/>
                </a:cxn>
              </a:cxnLst>
              <a:rect l="0" t="0" r="r" b="b"/>
              <a:pathLst>
                <a:path w="21108" h="21334" extrusionOk="0">
                  <a:moveTo>
                    <a:pt x="20930" y="20951"/>
                  </a:moveTo>
                  <a:cubicBezTo>
                    <a:pt x="20407" y="20602"/>
                    <a:pt x="18289" y="20263"/>
                    <a:pt x="17448" y="18856"/>
                  </a:cubicBezTo>
                  <a:cubicBezTo>
                    <a:pt x="17118" y="18305"/>
                    <a:pt x="14199" y="12106"/>
                    <a:pt x="13618" y="11523"/>
                  </a:cubicBezTo>
                  <a:cubicBezTo>
                    <a:pt x="11686" y="9586"/>
                    <a:pt x="12938" y="10613"/>
                    <a:pt x="9788" y="9428"/>
                  </a:cubicBezTo>
                  <a:cubicBezTo>
                    <a:pt x="8964" y="8601"/>
                    <a:pt x="7843" y="7333"/>
                    <a:pt x="7003" y="7333"/>
                  </a:cubicBezTo>
                  <a:cubicBezTo>
                    <a:pt x="5026" y="7333"/>
                    <a:pt x="3057" y="8031"/>
                    <a:pt x="1084" y="8381"/>
                  </a:cubicBezTo>
                  <a:cubicBezTo>
                    <a:pt x="735" y="8730"/>
                    <a:pt x="203" y="10416"/>
                    <a:pt x="39" y="9428"/>
                  </a:cubicBezTo>
                  <a:cubicBezTo>
                    <a:pt x="-148" y="8302"/>
                    <a:pt x="381" y="6953"/>
                    <a:pt x="735" y="6285"/>
                  </a:cubicBezTo>
                  <a:cubicBezTo>
                    <a:pt x="1358" y="5115"/>
                    <a:pt x="2128" y="4889"/>
                    <a:pt x="2825" y="4190"/>
                  </a:cubicBezTo>
                  <a:cubicBezTo>
                    <a:pt x="5212" y="1796"/>
                    <a:pt x="2249" y="4623"/>
                    <a:pt x="5610" y="2095"/>
                  </a:cubicBezTo>
                  <a:cubicBezTo>
                    <a:pt x="5966" y="1827"/>
                    <a:pt x="6302" y="1351"/>
                    <a:pt x="6654" y="1048"/>
                  </a:cubicBezTo>
                  <a:cubicBezTo>
                    <a:pt x="7115" y="652"/>
                    <a:pt x="7583" y="349"/>
                    <a:pt x="8047" y="0"/>
                  </a:cubicBezTo>
                  <a:cubicBezTo>
                    <a:pt x="9266" y="333"/>
                    <a:pt x="12575" y="351"/>
                    <a:pt x="13966" y="3143"/>
                  </a:cubicBezTo>
                  <a:cubicBezTo>
                    <a:pt x="14663" y="4540"/>
                    <a:pt x="15463" y="5552"/>
                    <a:pt x="16055" y="7333"/>
                  </a:cubicBezTo>
                  <a:cubicBezTo>
                    <a:pt x="16825" y="9650"/>
                    <a:pt x="17175" y="11112"/>
                    <a:pt x="18144" y="12571"/>
                  </a:cubicBezTo>
                  <a:cubicBezTo>
                    <a:pt x="18473" y="13065"/>
                    <a:pt x="18841" y="13269"/>
                    <a:pt x="19189" y="13618"/>
                  </a:cubicBezTo>
                  <a:cubicBezTo>
                    <a:pt x="19421" y="15015"/>
                    <a:pt x="19628" y="16453"/>
                    <a:pt x="19885" y="17809"/>
                  </a:cubicBezTo>
                  <a:cubicBezTo>
                    <a:pt x="20093" y="18902"/>
                    <a:pt x="20426" y="19782"/>
                    <a:pt x="20582" y="20951"/>
                  </a:cubicBezTo>
                  <a:cubicBezTo>
                    <a:pt x="20668" y="21600"/>
                    <a:pt x="21452" y="21301"/>
                    <a:pt x="20930" y="20951"/>
                  </a:cubicBezTo>
                  <a:close/>
                </a:path>
              </a:pathLst>
            </a:custGeom>
            <a:grpFill/>
            <a:ln w="9525" cap="flat">
              <a:solidFill>
                <a:srgbClr val="000000"/>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defRPr>
                  <a:solidFill>
                    <a:srgbClr val="FFFFFF"/>
                  </a:solidFill>
                </a:defRPr>
              </a:pPr>
              <a:endParaRPr/>
            </a:p>
          </p:txBody>
        </p:sp>
        <p:sp>
          <p:nvSpPr>
            <p:cNvPr id="249" name="Shape"/>
            <p:cNvSpPr/>
            <p:nvPr/>
          </p:nvSpPr>
          <p:spPr>
            <a:xfrm flipH="1">
              <a:off x="206183" y="844005"/>
              <a:ext cx="101217" cy="189456"/>
            </a:xfrm>
            <a:custGeom>
              <a:avLst/>
              <a:gdLst/>
              <a:ahLst/>
              <a:cxnLst>
                <a:cxn ang="0">
                  <a:pos x="wd2" y="hd2"/>
                </a:cxn>
                <a:cxn ang="5400000">
                  <a:pos x="wd2" y="hd2"/>
                </a:cxn>
                <a:cxn ang="10800000">
                  <a:pos x="wd2" y="hd2"/>
                </a:cxn>
                <a:cxn ang="16200000">
                  <a:pos x="wd2" y="hd2"/>
                </a:cxn>
              </a:cxnLst>
              <a:rect l="0" t="0" r="r" b="b"/>
              <a:pathLst>
                <a:path w="21108" h="21334" extrusionOk="0">
                  <a:moveTo>
                    <a:pt x="20930" y="20951"/>
                  </a:moveTo>
                  <a:cubicBezTo>
                    <a:pt x="20407" y="20602"/>
                    <a:pt x="18289" y="20263"/>
                    <a:pt x="17448" y="18856"/>
                  </a:cubicBezTo>
                  <a:cubicBezTo>
                    <a:pt x="17118" y="18305"/>
                    <a:pt x="14199" y="12106"/>
                    <a:pt x="13618" y="11523"/>
                  </a:cubicBezTo>
                  <a:cubicBezTo>
                    <a:pt x="11686" y="9586"/>
                    <a:pt x="12938" y="10613"/>
                    <a:pt x="9788" y="9428"/>
                  </a:cubicBezTo>
                  <a:cubicBezTo>
                    <a:pt x="8964" y="8601"/>
                    <a:pt x="7843" y="7333"/>
                    <a:pt x="7003" y="7333"/>
                  </a:cubicBezTo>
                  <a:cubicBezTo>
                    <a:pt x="5026" y="7333"/>
                    <a:pt x="3057" y="8031"/>
                    <a:pt x="1084" y="8381"/>
                  </a:cubicBezTo>
                  <a:cubicBezTo>
                    <a:pt x="735" y="8730"/>
                    <a:pt x="203" y="10416"/>
                    <a:pt x="39" y="9428"/>
                  </a:cubicBezTo>
                  <a:cubicBezTo>
                    <a:pt x="-148" y="8302"/>
                    <a:pt x="381" y="6953"/>
                    <a:pt x="735" y="6285"/>
                  </a:cubicBezTo>
                  <a:cubicBezTo>
                    <a:pt x="1358" y="5115"/>
                    <a:pt x="2128" y="4889"/>
                    <a:pt x="2825" y="4190"/>
                  </a:cubicBezTo>
                  <a:cubicBezTo>
                    <a:pt x="5212" y="1796"/>
                    <a:pt x="2249" y="4623"/>
                    <a:pt x="5610" y="2095"/>
                  </a:cubicBezTo>
                  <a:cubicBezTo>
                    <a:pt x="5966" y="1827"/>
                    <a:pt x="6302" y="1351"/>
                    <a:pt x="6654" y="1048"/>
                  </a:cubicBezTo>
                  <a:cubicBezTo>
                    <a:pt x="7115" y="652"/>
                    <a:pt x="7583" y="349"/>
                    <a:pt x="8047" y="0"/>
                  </a:cubicBezTo>
                  <a:cubicBezTo>
                    <a:pt x="9266" y="333"/>
                    <a:pt x="12575" y="351"/>
                    <a:pt x="13966" y="3143"/>
                  </a:cubicBezTo>
                  <a:cubicBezTo>
                    <a:pt x="14663" y="4540"/>
                    <a:pt x="15463" y="5552"/>
                    <a:pt x="16055" y="7333"/>
                  </a:cubicBezTo>
                  <a:cubicBezTo>
                    <a:pt x="16825" y="9650"/>
                    <a:pt x="17175" y="11112"/>
                    <a:pt x="18144" y="12571"/>
                  </a:cubicBezTo>
                  <a:cubicBezTo>
                    <a:pt x="18473" y="13065"/>
                    <a:pt x="18841" y="13269"/>
                    <a:pt x="19189" y="13618"/>
                  </a:cubicBezTo>
                  <a:cubicBezTo>
                    <a:pt x="19421" y="15015"/>
                    <a:pt x="19628" y="16453"/>
                    <a:pt x="19885" y="17809"/>
                  </a:cubicBezTo>
                  <a:cubicBezTo>
                    <a:pt x="20093" y="18902"/>
                    <a:pt x="20426" y="19782"/>
                    <a:pt x="20582" y="20951"/>
                  </a:cubicBezTo>
                  <a:cubicBezTo>
                    <a:pt x="20668" y="21600"/>
                    <a:pt x="21452" y="21301"/>
                    <a:pt x="20930" y="20951"/>
                  </a:cubicBezTo>
                  <a:close/>
                </a:path>
              </a:pathLst>
            </a:custGeom>
            <a:grpFill/>
            <a:ln w="9525" cap="flat">
              <a:solidFill>
                <a:srgbClr val="000000"/>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defRPr>
                  <a:solidFill>
                    <a:srgbClr val="FFFFFF"/>
                  </a:solidFill>
                </a:defRPr>
              </a:pPr>
              <a:endParaRPr/>
            </a:p>
          </p:txBody>
        </p:sp>
        <p:sp>
          <p:nvSpPr>
            <p:cNvPr id="250" name="Shape"/>
            <p:cNvSpPr/>
            <p:nvPr/>
          </p:nvSpPr>
          <p:spPr>
            <a:xfrm rot="19391001">
              <a:off x="108784" y="522275"/>
              <a:ext cx="135122" cy="121812"/>
            </a:xfrm>
            <a:custGeom>
              <a:avLst/>
              <a:gdLst/>
              <a:ahLst/>
              <a:cxnLst>
                <a:cxn ang="0">
                  <a:pos x="wd2" y="hd2"/>
                </a:cxn>
                <a:cxn ang="5400000">
                  <a:pos x="wd2" y="hd2"/>
                </a:cxn>
                <a:cxn ang="10800000">
                  <a:pos x="wd2" y="hd2"/>
                </a:cxn>
                <a:cxn ang="16200000">
                  <a:pos x="wd2" y="hd2"/>
                </a:cxn>
              </a:cxnLst>
              <a:rect l="0" t="0" r="r" b="b"/>
              <a:pathLst>
                <a:path w="21108" h="21334" extrusionOk="0">
                  <a:moveTo>
                    <a:pt x="20930" y="20951"/>
                  </a:moveTo>
                  <a:cubicBezTo>
                    <a:pt x="20407" y="20602"/>
                    <a:pt x="18289" y="20263"/>
                    <a:pt x="17448" y="18856"/>
                  </a:cubicBezTo>
                  <a:cubicBezTo>
                    <a:pt x="17118" y="18305"/>
                    <a:pt x="14199" y="12106"/>
                    <a:pt x="13618" y="11523"/>
                  </a:cubicBezTo>
                  <a:cubicBezTo>
                    <a:pt x="11686" y="9586"/>
                    <a:pt x="12938" y="10613"/>
                    <a:pt x="9788" y="9428"/>
                  </a:cubicBezTo>
                  <a:cubicBezTo>
                    <a:pt x="8964" y="8601"/>
                    <a:pt x="7843" y="7333"/>
                    <a:pt x="7003" y="7333"/>
                  </a:cubicBezTo>
                  <a:cubicBezTo>
                    <a:pt x="5026" y="7333"/>
                    <a:pt x="3057" y="8031"/>
                    <a:pt x="1084" y="8381"/>
                  </a:cubicBezTo>
                  <a:cubicBezTo>
                    <a:pt x="735" y="8730"/>
                    <a:pt x="203" y="10416"/>
                    <a:pt x="39" y="9428"/>
                  </a:cubicBezTo>
                  <a:cubicBezTo>
                    <a:pt x="-148" y="8302"/>
                    <a:pt x="381" y="6953"/>
                    <a:pt x="735" y="6285"/>
                  </a:cubicBezTo>
                  <a:cubicBezTo>
                    <a:pt x="1358" y="5115"/>
                    <a:pt x="2128" y="4889"/>
                    <a:pt x="2825" y="4190"/>
                  </a:cubicBezTo>
                  <a:cubicBezTo>
                    <a:pt x="5212" y="1796"/>
                    <a:pt x="2249" y="4623"/>
                    <a:pt x="5610" y="2095"/>
                  </a:cubicBezTo>
                  <a:cubicBezTo>
                    <a:pt x="5966" y="1827"/>
                    <a:pt x="6302" y="1351"/>
                    <a:pt x="6654" y="1048"/>
                  </a:cubicBezTo>
                  <a:cubicBezTo>
                    <a:pt x="7115" y="652"/>
                    <a:pt x="7583" y="349"/>
                    <a:pt x="8047" y="0"/>
                  </a:cubicBezTo>
                  <a:cubicBezTo>
                    <a:pt x="9266" y="333"/>
                    <a:pt x="12575" y="351"/>
                    <a:pt x="13966" y="3143"/>
                  </a:cubicBezTo>
                  <a:cubicBezTo>
                    <a:pt x="14663" y="4540"/>
                    <a:pt x="15463" y="5552"/>
                    <a:pt x="16055" y="7333"/>
                  </a:cubicBezTo>
                  <a:cubicBezTo>
                    <a:pt x="16825" y="9650"/>
                    <a:pt x="17175" y="11112"/>
                    <a:pt x="18144" y="12571"/>
                  </a:cubicBezTo>
                  <a:cubicBezTo>
                    <a:pt x="18473" y="13065"/>
                    <a:pt x="18841" y="13269"/>
                    <a:pt x="19189" y="13618"/>
                  </a:cubicBezTo>
                  <a:cubicBezTo>
                    <a:pt x="19421" y="15015"/>
                    <a:pt x="19628" y="16453"/>
                    <a:pt x="19885" y="17809"/>
                  </a:cubicBezTo>
                  <a:cubicBezTo>
                    <a:pt x="20093" y="18902"/>
                    <a:pt x="20426" y="19783"/>
                    <a:pt x="20582" y="20951"/>
                  </a:cubicBezTo>
                  <a:cubicBezTo>
                    <a:pt x="20668" y="21600"/>
                    <a:pt x="21452" y="21301"/>
                    <a:pt x="20930" y="20951"/>
                  </a:cubicBezTo>
                  <a:close/>
                </a:path>
              </a:pathLst>
            </a:custGeom>
            <a:grpFill/>
            <a:ln w="9525" cap="flat">
              <a:solidFill>
                <a:srgbClr val="000000"/>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defRPr>
                  <a:solidFill>
                    <a:srgbClr val="FFFFFF"/>
                  </a:solidFill>
                </a:defRPr>
              </a:pPr>
              <a:endParaRPr/>
            </a:p>
          </p:txBody>
        </p:sp>
        <p:sp>
          <p:nvSpPr>
            <p:cNvPr id="251" name="Shape"/>
            <p:cNvSpPr/>
            <p:nvPr/>
          </p:nvSpPr>
          <p:spPr>
            <a:xfrm>
              <a:off x="66168" y="621495"/>
              <a:ext cx="188375" cy="90939"/>
            </a:xfrm>
            <a:custGeom>
              <a:avLst/>
              <a:gdLst/>
              <a:ahLst/>
              <a:cxnLst>
                <a:cxn ang="0">
                  <a:pos x="wd2" y="hd2"/>
                </a:cxn>
                <a:cxn ang="5400000">
                  <a:pos x="wd2" y="hd2"/>
                </a:cxn>
                <a:cxn ang="10800000">
                  <a:pos x="wd2" y="hd2"/>
                </a:cxn>
                <a:cxn ang="16200000">
                  <a:pos x="wd2" y="hd2"/>
                </a:cxn>
              </a:cxnLst>
              <a:rect l="0" t="0" r="r" b="b"/>
              <a:pathLst>
                <a:path w="21108" h="21334" extrusionOk="0">
                  <a:moveTo>
                    <a:pt x="20930" y="20951"/>
                  </a:moveTo>
                  <a:cubicBezTo>
                    <a:pt x="20407" y="20602"/>
                    <a:pt x="18289" y="20263"/>
                    <a:pt x="17448" y="18856"/>
                  </a:cubicBezTo>
                  <a:cubicBezTo>
                    <a:pt x="17118" y="18305"/>
                    <a:pt x="14199" y="12106"/>
                    <a:pt x="13618" y="11523"/>
                  </a:cubicBezTo>
                  <a:cubicBezTo>
                    <a:pt x="11686" y="9586"/>
                    <a:pt x="12938" y="10613"/>
                    <a:pt x="9788" y="9428"/>
                  </a:cubicBezTo>
                  <a:cubicBezTo>
                    <a:pt x="8964" y="8601"/>
                    <a:pt x="7843" y="7333"/>
                    <a:pt x="7003" y="7333"/>
                  </a:cubicBezTo>
                  <a:cubicBezTo>
                    <a:pt x="5026" y="7333"/>
                    <a:pt x="3057" y="8031"/>
                    <a:pt x="1084" y="8381"/>
                  </a:cubicBezTo>
                  <a:cubicBezTo>
                    <a:pt x="735" y="8730"/>
                    <a:pt x="203" y="10416"/>
                    <a:pt x="39" y="9428"/>
                  </a:cubicBezTo>
                  <a:cubicBezTo>
                    <a:pt x="-148" y="8302"/>
                    <a:pt x="381" y="6953"/>
                    <a:pt x="735" y="6285"/>
                  </a:cubicBezTo>
                  <a:cubicBezTo>
                    <a:pt x="1358" y="5115"/>
                    <a:pt x="2128" y="4889"/>
                    <a:pt x="2825" y="4190"/>
                  </a:cubicBezTo>
                  <a:cubicBezTo>
                    <a:pt x="5212" y="1796"/>
                    <a:pt x="2249" y="4623"/>
                    <a:pt x="5610" y="2095"/>
                  </a:cubicBezTo>
                  <a:cubicBezTo>
                    <a:pt x="5966" y="1827"/>
                    <a:pt x="6302" y="1351"/>
                    <a:pt x="6654" y="1048"/>
                  </a:cubicBezTo>
                  <a:cubicBezTo>
                    <a:pt x="7115" y="652"/>
                    <a:pt x="7583" y="349"/>
                    <a:pt x="8047" y="0"/>
                  </a:cubicBezTo>
                  <a:cubicBezTo>
                    <a:pt x="9266" y="333"/>
                    <a:pt x="12575" y="351"/>
                    <a:pt x="13966" y="3143"/>
                  </a:cubicBezTo>
                  <a:cubicBezTo>
                    <a:pt x="14663" y="4540"/>
                    <a:pt x="15463" y="5552"/>
                    <a:pt x="16055" y="7333"/>
                  </a:cubicBezTo>
                  <a:cubicBezTo>
                    <a:pt x="16825" y="9650"/>
                    <a:pt x="17175" y="11112"/>
                    <a:pt x="18144" y="12571"/>
                  </a:cubicBezTo>
                  <a:cubicBezTo>
                    <a:pt x="18473" y="13065"/>
                    <a:pt x="18841" y="13269"/>
                    <a:pt x="19189" y="13618"/>
                  </a:cubicBezTo>
                  <a:cubicBezTo>
                    <a:pt x="19421" y="15015"/>
                    <a:pt x="19628" y="16453"/>
                    <a:pt x="19885" y="17809"/>
                  </a:cubicBezTo>
                  <a:cubicBezTo>
                    <a:pt x="20093" y="18902"/>
                    <a:pt x="20426" y="19782"/>
                    <a:pt x="20582" y="20951"/>
                  </a:cubicBezTo>
                  <a:cubicBezTo>
                    <a:pt x="20668" y="21600"/>
                    <a:pt x="21452" y="21301"/>
                    <a:pt x="20930" y="20951"/>
                  </a:cubicBezTo>
                  <a:close/>
                </a:path>
              </a:pathLst>
            </a:custGeom>
            <a:grpFill/>
            <a:ln w="9525" cap="flat">
              <a:solidFill>
                <a:srgbClr val="000000"/>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defRPr>
                  <a:solidFill>
                    <a:srgbClr val="FFFFFF"/>
                  </a:solidFill>
                </a:defRPr>
              </a:pPr>
              <a:endParaRPr/>
            </a:p>
          </p:txBody>
        </p:sp>
      </p:grpSp>
      <p:grpSp>
        <p:nvGrpSpPr>
          <p:cNvPr id="278" name="Group"/>
          <p:cNvGrpSpPr/>
          <p:nvPr/>
        </p:nvGrpSpPr>
        <p:grpSpPr>
          <a:xfrm>
            <a:off x="4702278" y="3063090"/>
            <a:ext cx="663567" cy="1626841"/>
            <a:chOff x="0" y="0"/>
            <a:chExt cx="663566" cy="1626839"/>
          </a:xfrm>
          <a:solidFill>
            <a:srgbClr val="718B3B"/>
          </a:solidFill>
        </p:grpSpPr>
        <p:sp>
          <p:nvSpPr>
            <p:cNvPr id="253" name="Shape"/>
            <p:cNvSpPr/>
            <p:nvPr/>
          </p:nvSpPr>
          <p:spPr>
            <a:xfrm>
              <a:off x="149326" y="1017008"/>
              <a:ext cx="225197" cy="180147"/>
            </a:xfrm>
            <a:custGeom>
              <a:avLst/>
              <a:gdLst/>
              <a:ahLst/>
              <a:cxnLst>
                <a:cxn ang="0">
                  <a:pos x="wd2" y="hd2"/>
                </a:cxn>
                <a:cxn ang="5400000">
                  <a:pos x="wd2" y="hd2"/>
                </a:cxn>
                <a:cxn ang="10800000">
                  <a:pos x="wd2" y="hd2"/>
                </a:cxn>
                <a:cxn ang="16200000">
                  <a:pos x="wd2" y="hd2"/>
                </a:cxn>
              </a:cxnLst>
              <a:rect l="0" t="0" r="r" b="b"/>
              <a:pathLst>
                <a:path w="21108" h="21334" extrusionOk="0">
                  <a:moveTo>
                    <a:pt x="20930" y="20951"/>
                  </a:moveTo>
                  <a:cubicBezTo>
                    <a:pt x="20407" y="20602"/>
                    <a:pt x="18289" y="20263"/>
                    <a:pt x="17448" y="18856"/>
                  </a:cubicBezTo>
                  <a:cubicBezTo>
                    <a:pt x="17118" y="18305"/>
                    <a:pt x="14199" y="12106"/>
                    <a:pt x="13618" y="11523"/>
                  </a:cubicBezTo>
                  <a:cubicBezTo>
                    <a:pt x="11686" y="9586"/>
                    <a:pt x="12938" y="10613"/>
                    <a:pt x="9788" y="9428"/>
                  </a:cubicBezTo>
                  <a:cubicBezTo>
                    <a:pt x="8964" y="8601"/>
                    <a:pt x="7843" y="7333"/>
                    <a:pt x="7003" y="7333"/>
                  </a:cubicBezTo>
                  <a:cubicBezTo>
                    <a:pt x="5026" y="7333"/>
                    <a:pt x="3057" y="8031"/>
                    <a:pt x="1084" y="8381"/>
                  </a:cubicBezTo>
                  <a:cubicBezTo>
                    <a:pt x="735" y="8730"/>
                    <a:pt x="203" y="10416"/>
                    <a:pt x="39" y="9428"/>
                  </a:cubicBezTo>
                  <a:cubicBezTo>
                    <a:pt x="-148" y="8302"/>
                    <a:pt x="381" y="6953"/>
                    <a:pt x="735" y="6285"/>
                  </a:cubicBezTo>
                  <a:cubicBezTo>
                    <a:pt x="1358" y="5115"/>
                    <a:pt x="2128" y="4889"/>
                    <a:pt x="2825" y="4190"/>
                  </a:cubicBezTo>
                  <a:cubicBezTo>
                    <a:pt x="5212" y="1796"/>
                    <a:pt x="2249" y="4623"/>
                    <a:pt x="5610" y="2095"/>
                  </a:cubicBezTo>
                  <a:cubicBezTo>
                    <a:pt x="5966" y="1827"/>
                    <a:pt x="6302" y="1351"/>
                    <a:pt x="6654" y="1048"/>
                  </a:cubicBezTo>
                  <a:cubicBezTo>
                    <a:pt x="7115" y="652"/>
                    <a:pt x="7583" y="349"/>
                    <a:pt x="8047" y="0"/>
                  </a:cubicBezTo>
                  <a:cubicBezTo>
                    <a:pt x="9266" y="333"/>
                    <a:pt x="12575" y="351"/>
                    <a:pt x="13966" y="3143"/>
                  </a:cubicBezTo>
                  <a:cubicBezTo>
                    <a:pt x="14663" y="4540"/>
                    <a:pt x="15463" y="5552"/>
                    <a:pt x="16055" y="7333"/>
                  </a:cubicBezTo>
                  <a:cubicBezTo>
                    <a:pt x="16825" y="9650"/>
                    <a:pt x="17175" y="11112"/>
                    <a:pt x="18144" y="12571"/>
                  </a:cubicBezTo>
                  <a:cubicBezTo>
                    <a:pt x="18473" y="13065"/>
                    <a:pt x="18841" y="13269"/>
                    <a:pt x="19189" y="13618"/>
                  </a:cubicBezTo>
                  <a:cubicBezTo>
                    <a:pt x="19421" y="15015"/>
                    <a:pt x="19628" y="16453"/>
                    <a:pt x="19885" y="17809"/>
                  </a:cubicBezTo>
                  <a:cubicBezTo>
                    <a:pt x="20093" y="18902"/>
                    <a:pt x="20426" y="19782"/>
                    <a:pt x="20582" y="20951"/>
                  </a:cubicBezTo>
                  <a:cubicBezTo>
                    <a:pt x="20668" y="21600"/>
                    <a:pt x="21452" y="21301"/>
                    <a:pt x="20930" y="20951"/>
                  </a:cubicBezTo>
                  <a:close/>
                </a:path>
              </a:pathLst>
            </a:custGeom>
            <a:grpFill/>
            <a:ln w="9525" cap="flat">
              <a:solidFill>
                <a:srgbClr val="000000"/>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defRPr>
                  <a:solidFill>
                    <a:srgbClr val="FFFFFF"/>
                  </a:solidFill>
                </a:defRPr>
              </a:pPr>
              <a:endParaRPr/>
            </a:p>
          </p:txBody>
        </p:sp>
        <p:sp>
          <p:nvSpPr>
            <p:cNvPr id="254" name="Shape"/>
            <p:cNvSpPr/>
            <p:nvPr/>
          </p:nvSpPr>
          <p:spPr>
            <a:xfrm flipH="1">
              <a:off x="370919" y="865117"/>
              <a:ext cx="189034" cy="180147"/>
            </a:xfrm>
            <a:custGeom>
              <a:avLst/>
              <a:gdLst/>
              <a:ahLst/>
              <a:cxnLst>
                <a:cxn ang="0">
                  <a:pos x="wd2" y="hd2"/>
                </a:cxn>
                <a:cxn ang="5400000">
                  <a:pos x="wd2" y="hd2"/>
                </a:cxn>
                <a:cxn ang="10800000">
                  <a:pos x="wd2" y="hd2"/>
                </a:cxn>
                <a:cxn ang="16200000">
                  <a:pos x="wd2" y="hd2"/>
                </a:cxn>
              </a:cxnLst>
              <a:rect l="0" t="0" r="r" b="b"/>
              <a:pathLst>
                <a:path w="21108" h="21334" extrusionOk="0">
                  <a:moveTo>
                    <a:pt x="20930" y="20951"/>
                  </a:moveTo>
                  <a:cubicBezTo>
                    <a:pt x="20407" y="20602"/>
                    <a:pt x="18289" y="20263"/>
                    <a:pt x="17448" y="18856"/>
                  </a:cubicBezTo>
                  <a:cubicBezTo>
                    <a:pt x="17118" y="18305"/>
                    <a:pt x="14199" y="12106"/>
                    <a:pt x="13618" y="11523"/>
                  </a:cubicBezTo>
                  <a:cubicBezTo>
                    <a:pt x="11686" y="9586"/>
                    <a:pt x="12938" y="10613"/>
                    <a:pt x="9788" y="9428"/>
                  </a:cubicBezTo>
                  <a:cubicBezTo>
                    <a:pt x="8964" y="8601"/>
                    <a:pt x="7843" y="7333"/>
                    <a:pt x="7003" y="7333"/>
                  </a:cubicBezTo>
                  <a:cubicBezTo>
                    <a:pt x="5026" y="7333"/>
                    <a:pt x="3057" y="8031"/>
                    <a:pt x="1084" y="8381"/>
                  </a:cubicBezTo>
                  <a:cubicBezTo>
                    <a:pt x="735" y="8730"/>
                    <a:pt x="203" y="10416"/>
                    <a:pt x="39" y="9428"/>
                  </a:cubicBezTo>
                  <a:cubicBezTo>
                    <a:pt x="-148" y="8302"/>
                    <a:pt x="381" y="6953"/>
                    <a:pt x="735" y="6285"/>
                  </a:cubicBezTo>
                  <a:cubicBezTo>
                    <a:pt x="1358" y="5115"/>
                    <a:pt x="2128" y="4889"/>
                    <a:pt x="2825" y="4190"/>
                  </a:cubicBezTo>
                  <a:cubicBezTo>
                    <a:pt x="5212" y="1796"/>
                    <a:pt x="2249" y="4623"/>
                    <a:pt x="5610" y="2095"/>
                  </a:cubicBezTo>
                  <a:cubicBezTo>
                    <a:pt x="5966" y="1827"/>
                    <a:pt x="6302" y="1351"/>
                    <a:pt x="6654" y="1048"/>
                  </a:cubicBezTo>
                  <a:cubicBezTo>
                    <a:pt x="7115" y="652"/>
                    <a:pt x="7583" y="349"/>
                    <a:pt x="8047" y="0"/>
                  </a:cubicBezTo>
                  <a:cubicBezTo>
                    <a:pt x="9266" y="333"/>
                    <a:pt x="12575" y="351"/>
                    <a:pt x="13966" y="3143"/>
                  </a:cubicBezTo>
                  <a:cubicBezTo>
                    <a:pt x="14663" y="4540"/>
                    <a:pt x="15463" y="5552"/>
                    <a:pt x="16055" y="7333"/>
                  </a:cubicBezTo>
                  <a:cubicBezTo>
                    <a:pt x="16825" y="9650"/>
                    <a:pt x="17175" y="11112"/>
                    <a:pt x="18144" y="12571"/>
                  </a:cubicBezTo>
                  <a:cubicBezTo>
                    <a:pt x="18473" y="13065"/>
                    <a:pt x="18841" y="13269"/>
                    <a:pt x="19189" y="13618"/>
                  </a:cubicBezTo>
                  <a:cubicBezTo>
                    <a:pt x="19421" y="15015"/>
                    <a:pt x="19628" y="16453"/>
                    <a:pt x="19885" y="17809"/>
                  </a:cubicBezTo>
                  <a:cubicBezTo>
                    <a:pt x="20093" y="18902"/>
                    <a:pt x="20426" y="19782"/>
                    <a:pt x="20582" y="20951"/>
                  </a:cubicBezTo>
                  <a:cubicBezTo>
                    <a:pt x="20668" y="21600"/>
                    <a:pt x="21452" y="21301"/>
                    <a:pt x="20930" y="20951"/>
                  </a:cubicBezTo>
                  <a:close/>
                </a:path>
              </a:pathLst>
            </a:custGeom>
            <a:grpFill/>
            <a:ln w="9525" cap="flat">
              <a:solidFill>
                <a:srgbClr val="000000"/>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defRPr>
                  <a:solidFill>
                    <a:srgbClr val="FFFFFF"/>
                  </a:solidFill>
                </a:defRPr>
              </a:pPr>
              <a:endParaRPr/>
            </a:p>
          </p:txBody>
        </p:sp>
        <p:sp>
          <p:nvSpPr>
            <p:cNvPr id="255" name="Shape"/>
            <p:cNvSpPr/>
            <p:nvPr/>
          </p:nvSpPr>
          <p:spPr>
            <a:xfrm>
              <a:off x="321220" y="39622"/>
              <a:ext cx="210838" cy="1587218"/>
            </a:xfrm>
            <a:custGeom>
              <a:avLst/>
              <a:gdLst/>
              <a:ahLst/>
              <a:cxnLst>
                <a:cxn ang="0">
                  <a:pos x="wd2" y="hd2"/>
                </a:cxn>
                <a:cxn ang="5400000">
                  <a:pos x="wd2" y="hd2"/>
                </a:cxn>
                <a:cxn ang="10800000">
                  <a:pos x="wd2" y="hd2"/>
                </a:cxn>
                <a:cxn ang="16200000">
                  <a:pos x="wd2" y="hd2"/>
                </a:cxn>
              </a:cxnLst>
              <a:rect l="0" t="0" r="r" b="b"/>
              <a:pathLst>
                <a:path w="20552" h="21061" extrusionOk="0">
                  <a:moveTo>
                    <a:pt x="758" y="20592"/>
                  </a:moveTo>
                  <a:cubicBezTo>
                    <a:pt x="1" y="19585"/>
                    <a:pt x="-672" y="14152"/>
                    <a:pt x="1263" y="13144"/>
                  </a:cubicBezTo>
                  <a:cubicBezTo>
                    <a:pt x="1907" y="12809"/>
                    <a:pt x="2396" y="12599"/>
                    <a:pt x="2777" y="12268"/>
                  </a:cubicBezTo>
                  <a:cubicBezTo>
                    <a:pt x="2978" y="12094"/>
                    <a:pt x="3094" y="11917"/>
                    <a:pt x="3282" y="11742"/>
                  </a:cubicBezTo>
                  <a:cubicBezTo>
                    <a:pt x="3599" y="11449"/>
                    <a:pt x="4292" y="10866"/>
                    <a:pt x="4292" y="10866"/>
                  </a:cubicBezTo>
                  <a:cubicBezTo>
                    <a:pt x="4460" y="10515"/>
                    <a:pt x="4560" y="10164"/>
                    <a:pt x="4797" y="9814"/>
                  </a:cubicBezTo>
                  <a:cubicBezTo>
                    <a:pt x="5088" y="9384"/>
                    <a:pt x="5878" y="9126"/>
                    <a:pt x="6311" y="8675"/>
                  </a:cubicBezTo>
                  <a:lnTo>
                    <a:pt x="7321" y="7624"/>
                  </a:lnTo>
                  <a:cubicBezTo>
                    <a:pt x="7489" y="6952"/>
                    <a:pt x="7539" y="6279"/>
                    <a:pt x="7826" y="5608"/>
                  </a:cubicBezTo>
                  <a:cubicBezTo>
                    <a:pt x="7975" y="5259"/>
                    <a:pt x="8604" y="5227"/>
                    <a:pt x="9340" y="4907"/>
                  </a:cubicBezTo>
                  <a:cubicBezTo>
                    <a:pt x="9735" y="4736"/>
                    <a:pt x="10013" y="4557"/>
                    <a:pt x="10350" y="4381"/>
                  </a:cubicBezTo>
                  <a:lnTo>
                    <a:pt x="11359" y="3856"/>
                  </a:lnTo>
                  <a:cubicBezTo>
                    <a:pt x="11527" y="3768"/>
                    <a:pt x="11569" y="3670"/>
                    <a:pt x="11864" y="3593"/>
                  </a:cubicBezTo>
                  <a:cubicBezTo>
                    <a:pt x="12970" y="3305"/>
                    <a:pt x="12856" y="3384"/>
                    <a:pt x="13378" y="3067"/>
                  </a:cubicBezTo>
                  <a:cubicBezTo>
                    <a:pt x="13569" y="2951"/>
                    <a:pt x="13747" y="2835"/>
                    <a:pt x="13883" y="2716"/>
                  </a:cubicBezTo>
                  <a:cubicBezTo>
                    <a:pt x="14362" y="2301"/>
                    <a:pt x="14273" y="2055"/>
                    <a:pt x="15398" y="1665"/>
                  </a:cubicBezTo>
                  <a:cubicBezTo>
                    <a:pt x="15734" y="1548"/>
                    <a:pt x="16143" y="1437"/>
                    <a:pt x="16407" y="1314"/>
                  </a:cubicBezTo>
                  <a:cubicBezTo>
                    <a:pt x="16651" y="1202"/>
                    <a:pt x="16721" y="1080"/>
                    <a:pt x="16912" y="964"/>
                  </a:cubicBezTo>
                  <a:cubicBezTo>
                    <a:pt x="17058" y="875"/>
                    <a:pt x="17271" y="790"/>
                    <a:pt x="17417" y="701"/>
                  </a:cubicBezTo>
                  <a:cubicBezTo>
                    <a:pt x="17422" y="698"/>
                    <a:pt x="18184" y="130"/>
                    <a:pt x="18426" y="88"/>
                  </a:cubicBezTo>
                  <a:cubicBezTo>
                    <a:pt x="18803" y="22"/>
                    <a:pt x="19436" y="29"/>
                    <a:pt x="19941" y="0"/>
                  </a:cubicBezTo>
                  <a:cubicBezTo>
                    <a:pt x="20564" y="325"/>
                    <a:pt x="20928" y="377"/>
                    <a:pt x="19941" y="789"/>
                  </a:cubicBezTo>
                  <a:cubicBezTo>
                    <a:pt x="19474" y="983"/>
                    <a:pt x="18305" y="1115"/>
                    <a:pt x="17922" y="1314"/>
                  </a:cubicBezTo>
                  <a:cubicBezTo>
                    <a:pt x="15317" y="2671"/>
                    <a:pt x="18302" y="1270"/>
                    <a:pt x="15902" y="2103"/>
                  </a:cubicBezTo>
                  <a:cubicBezTo>
                    <a:pt x="13812" y="2829"/>
                    <a:pt x="17281" y="1875"/>
                    <a:pt x="14388" y="2629"/>
                  </a:cubicBezTo>
                  <a:cubicBezTo>
                    <a:pt x="14220" y="2775"/>
                    <a:pt x="14024" y="2920"/>
                    <a:pt x="13883" y="3067"/>
                  </a:cubicBezTo>
                  <a:cubicBezTo>
                    <a:pt x="13688" y="3271"/>
                    <a:pt x="13612" y="3478"/>
                    <a:pt x="13378" y="3680"/>
                  </a:cubicBezTo>
                  <a:cubicBezTo>
                    <a:pt x="13274" y="3771"/>
                    <a:pt x="13020" y="3854"/>
                    <a:pt x="12874" y="3943"/>
                  </a:cubicBezTo>
                  <a:cubicBezTo>
                    <a:pt x="12683" y="4059"/>
                    <a:pt x="12493" y="4175"/>
                    <a:pt x="12369" y="4294"/>
                  </a:cubicBezTo>
                  <a:cubicBezTo>
                    <a:pt x="11355" y="5261"/>
                    <a:pt x="12371" y="4584"/>
                    <a:pt x="11359" y="5696"/>
                  </a:cubicBezTo>
                  <a:cubicBezTo>
                    <a:pt x="10868" y="6236"/>
                    <a:pt x="10501" y="6467"/>
                    <a:pt x="9845" y="6923"/>
                  </a:cubicBezTo>
                  <a:cubicBezTo>
                    <a:pt x="9582" y="7516"/>
                    <a:pt x="9333" y="8245"/>
                    <a:pt x="8835" y="8850"/>
                  </a:cubicBezTo>
                  <a:cubicBezTo>
                    <a:pt x="8714" y="8998"/>
                    <a:pt x="8471" y="9142"/>
                    <a:pt x="8330" y="9288"/>
                  </a:cubicBezTo>
                  <a:cubicBezTo>
                    <a:pt x="7628" y="10020"/>
                    <a:pt x="8114" y="9720"/>
                    <a:pt x="7321" y="10340"/>
                  </a:cubicBezTo>
                  <a:cubicBezTo>
                    <a:pt x="7170" y="10458"/>
                    <a:pt x="6944" y="10572"/>
                    <a:pt x="6816" y="10690"/>
                  </a:cubicBezTo>
                  <a:cubicBezTo>
                    <a:pt x="6439" y="11040"/>
                    <a:pt x="5806" y="11742"/>
                    <a:pt x="5806" y="11742"/>
                  </a:cubicBezTo>
                  <a:cubicBezTo>
                    <a:pt x="5638" y="13027"/>
                    <a:pt x="5301" y="14312"/>
                    <a:pt x="5301" y="15598"/>
                  </a:cubicBezTo>
                  <a:cubicBezTo>
                    <a:pt x="5301" y="16795"/>
                    <a:pt x="5925" y="17993"/>
                    <a:pt x="5806" y="19190"/>
                  </a:cubicBezTo>
                  <a:cubicBezTo>
                    <a:pt x="5635" y="20912"/>
                    <a:pt x="1515" y="21600"/>
                    <a:pt x="758" y="20592"/>
                  </a:cubicBezTo>
                  <a:close/>
                </a:path>
              </a:pathLst>
            </a:custGeom>
            <a:grpFill/>
            <a:ln w="9525" cap="flat">
              <a:solidFill>
                <a:srgbClr val="000000"/>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defRPr>
                  <a:solidFill>
                    <a:srgbClr val="FFFFFF"/>
                  </a:solidFill>
                </a:defRPr>
              </a:pPr>
              <a:endParaRPr/>
            </a:p>
          </p:txBody>
        </p:sp>
        <p:sp>
          <p:nvSpPr>
            <p:cNvPr id="256" name="Shape"/>
            <p:cNvSpPr/>
            <p:nvPr/>
          </p:nvSpPr>
          <p:spPr>
            <a:xfrm>
              <a:off x="38415" y="1135879"/>
              <a:ext cx="313947" cy="134490"/>
            </a:xfrm>
            <a:custGeom>
              <a:avLst/>
              <a:gdLst/>
              <a:ahLst/>
              <a:cxnLst>
                <a:cxn ang="0">
                  <a:pos x="wd2" y="hd2"/>
                </a:cxn>
                <a:cxn ang="5400000">
                  <a:pos x="wd2" y="hd2"/>
                </a:cxn>
                <a:cxn ang="10800000">
                  <a:pos x="wd2" y="hd2"/>
                </a:cxn>
                <a:cxn ang="16200000">
                  <a:pos x="wd2" y="hd2"/>
                </a:cxn>
              </a:cxnLst>
              <a:rect l="0" t="0" r="r" b="b"/>
              <a:pathLst>
                <a:path w="21108" h="21334" extrusionOk="0">
                  <a:moveTo>
                    <a:pt x="20930" y="20951"/>
                  </a:moveTo>
                  <a:cubicBezTo>
                    <a:pt x="20407" y="20602"/>
                    <a:pt x="18289" y="20263"/>
                    <a:pt x="17448" y="18856"/>
                  </a:cubicBezTo>
                  <a:cubicBezTo>
                    <a:pt x="17118" y="18305"/>
                    <a:pt x="14199" y="12106"/>
                    <a:pt x="13618" y="11523"/>
                  </a:cubicBezTo>
                  <a:cubicBezTo>
                    <a:pt x="11686" y="9586"/>
                    <a:pt x="12938" y="10613"/>
                    <a:pt x="9788" y="9428"/>
                  </a:cubicBezTo>
                  <a:cubicBezTo>
                    <a:pt x="8964" y="8601"/>
                    <a:pt x="7843" y="7333"/>
                    <a:pt x="7003" y="7333"/>
                  </a:cubicBezTo>
                  <a:cubicBezTo>
                    <a:pt x="5026" y="7333"/>
                    <a:pt x="3057" y="8031"/>
                    <a:pt x="1084" y="8381"/>
                  </a:cubicBezTo>
                  <a:cubicBezTo>
                    <a:pt x="735" y="8730"/>
                    <a:pt x="203" y="10416"/>
                    <a:pt x="39" y="9428"/>
                  </a:cubicBezTo>
                  <a:cubicBezTo>
                    <a:pt x="-148" y="8302"/>
                    <a:pt x="381" y="6953"/>
                    <a:pt x="735" y="6285"/>
                  </a:cubicBezTo>
                  <a:cubicBezTo>
                    <a:pt x="1358" y="5115"/>
                    <a:pt x="2128" y="4889"/>
                    <a:pt x="2825" y="4190"/>
                  </a:cubicBezTo>
                  <a:cubicBezTo>
                    <a:pt x="5212" y="1796"/>
                    <a:pt x="2249" y="4623"/>
                    <a:pt x="5610" y="2095"/>
                  </a:cubicBezTo>
                  <a:cubicBezTo>
                    <a:pt x="5966" y="1827"/>
                    <a:pt x="6302" y="1351"/>
                    <a:pt x="6654" y="1048"/>
                  </a:cubicBezTo>
                  <a:cubicBezTo>
                    <a:pt x="7115" y="652"/>
                    <a:pt x="7583" y="349"/>
                    <a:pt x="8047" y="0"/>
                  </a:cubicBezTo>
                  <a:cubicBezTo>
                    <a:pt x="9266" y="333"/>
                    <a:pt x="12575" y="351"/>
                    <a:pt x="13966" y="3143"/>
                  </a:cubicBezTo>
                  <a:cubicBezTo>
                    <a:pt x="14663" y="4540"/>
                    <a:pt x="15463" y="5552"/>
                    <a:pt x="16055" y="7333"/>
                  </a:cubicBezTo>
                  <a:cubicBezTo>
                    <a:pt x="16825" y="9650"/>
                    <a:pt x="17175" y="11112"/>
                    <a:pt x="18144" y="12571"/>
                  </a:cubicBezTo>
                  <a:cubicBezTo>
                    <a:pt x="18473" y="13065"/>
                    <a:pt x="18841" y="13269"/>
                    <a:pt x="19189" y="13618"/>
                  </a:cubicBezTo>
                  <a:cubicBezTo>
                    <a:pt x="19421" y="15015"/>
                    <a:pt x="19628" y="16453"/>
                    <a:pt x="19885" y="17809"/>
                  </a:cubicBezTo>
                  <a:cubicBezTo>
                    <a:pt x="20093" y="18902"/>
                    <a:pt x="20426" y="19782"/>
                    <a:pt x="20582" y="20951"/>
                  </a:cubicBezTo>
                  <a:cubicBezTo>
                    <a:pt x="20668" y="21600"/>
                    <a:pt x="21452" y="21301"/>
                    <a:pt x="20930" y="20951"/>
                  </a:cubicBezTo>
                  <a:close/>
                </a:path>
              </a:pathLst>
            </a:custGeom>
            <a:grpFill/>
            <a:ln w="9525" cap="flat">
              <a:solidFill>
                <a:srgbClr val="000000"/>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defRPr>
                  <a:solidFill>
                    <a:srgbClr val="FFFFFF"/>
                  </a:solidFill>
                </a:defRPr>
              </a:pPr>
              <a:endParaRPr/>
            </a:p>
          </p:txBody>
        </p:sp>
        <p:sp>
          <p:nvSpPr>
            <p:cNvPr id="257" name="Shape"/>
            <p:cNvSpPr/>
            <p:nvPr/>
          </p:nvSpPr>
          <p:spPr>
            <a:xfrm>
              <a:off x="-1" y="1300978"/>
              <a:ext cx="346651" cy="193193"/>
            </a:xfrm>
            <a:custGeom>
              <a:avLst/>
              <a:gdLst/>
              <a:ahLst/>
              <a:cxnLst>
                <a:cxn ang="0">
                  <a:pos x="wd2" y="hd2"/>
                </a:cxn>
                <a:cxn ang="5400000">
                  <a:pos x="wd2" y="hd2"/>
                </a:cxn>
                <a:cxn ang="10800000">
                  <a:pos x="wd2" y="hd2"/>
                </a:cxn>
                <a:cxn ang="16200000">
                  <a:pos x="wd2" y="hd2"/>
                </a:cxn>
              </a:cxnLst>
              <a:rect l="0" t="0" r="r" b="b"/>
              <a:pathLst>
                <a:path w="21108" h="21334" extrusionOk="0">
                  <a:moveTo>
                    <a:pt x="20930" y="20951"/>
                  </a:moveTo>
                  <a:cubicBezTo>
                    <a:pt x="20407" y="20602"/>
                    <a:pt x="18289" y="20263"/>
                    <a:pt x="17448" y="18856"/>
                  </a:cubicBezTo>
                  <a:cubicBezTo>
                    <a:pt x="17118" y="18305"/>
                    <a:pt x="14199" y="12106"/>
                    <a:pt x="13618" y="11523"/>
                  </a:cubicBezTo>
                  <a:cubicBezTo>
                    <a:pt x="11686" y="9586"/>
                    <a:pt x="12938" y="10613"/>
                    <a:pt x="9788" y="9428"/>
                  </a:cubicBezTo>
                  <a:cubicBezTo>
                    <a:pt x="8964" y="8601"/>
                    <a:pt x="7843" y="7333"/>
                    <a:pt x="7003" y="7333"/>
                  </a:cubicBezTo>
                  <a:cubicBezTo>
                    <a:pt x="5026" y="7333"/>
                    <a:pt x="3057" y="8031"/>
                    <a:pt x="1084" y="8381"/>
                  </a:cubicBezTo>
                  <a:cubicBezTo>
                    <a:pt x="735" y="8730"/>
                    <a:pt x="203" y="10416"/>
                    <a:pt x="39" y="9428"/>
                  </a:cubicBezTo>
                  <a:cubicBezTo>
                    <a:pt x="-148" y="8302"/>
                    <a:pt x="381" y="6953"/>
                    <a:pt x="735" y="6285"/>
                  </a:cubicBezTo>
                  <a:cubicBezTo>
                    <a:pt x="1358" y="5115"/>
                    <a:pt x="2128" y="4889"/>
                    <a:pt x="2825" y="4190"/>
                  </a:cubicBezTo>
                  <a:cubicBezTo>
                    <a:pt x="5212" y="1796"/>
                    <a:pt x="2249" y="4623"/>
                    <a:pt x="5610" y="2095"/>
                  </a:cubicBezTo>
                  <a:cubicBezTo>
                    <a:pt x="5966" y="1827"/>
                    <a:pt x="6302" y="1351"/>
                    <a:pt x="6654" y="1048"/>
                  </a:cubicBezTo>
                  <a:cubicBezTo>
                    <a:pt x="7115" y="652"/>
                    <a:pt x="7583" y="349"/>
                    <a:pt x="8047" y="0"/>
                  </a:cubicBezTo>
                  <a:cubicBezTo>
                    <a:pt x="9266" y="333"/>
                    <a:pt x="12575" y="351"/>
                    <a:pt x="13966" y="3143"/>
                  </a:cubicBezTo>
                  <a:cubicBezTo>
                    <a:pt x="14663" y="4540"/>
                    <a:pt x="15463" y="5552"/>
                    <a:pt x="16055" y="7333"/>
                  </a:cubicBezTo>
                  <a:cubicBezTo>
                    <a:pt x="16825" y="9650"/>
                    <a:pt x="17175" y="11112"/>
                    <a:pt x="18144" y="12571"/>
                  </a:cubicBezTo>
                  <a:cubicBezTo>
                    <a:pt x="18473" y="13065"/>
                    <a:pt x="18841" y="13269"/>
                    <a:pt x="19189" y="13618"/>
                  </a:cubicBezTo>
                  <a:cubicBezTo>
                    <a:pt x="19421" y="15015"/>
                    <a:pt x="19628" y="16453"/>
                    <a:pt x="19885" y="17809"/>
                  </a:cubicBezTo>
                  <a:cubicBezTo>
                    <a:pt x="20093" y="18902"/>
                    <a:pt x="20426" y="19782"/>
                    <a:pt x="20582" y="20951"/>
                  </a:cubicBezTo>
                  <a:cubicBezTo>
                    <a:pt x="20668" y="21600"/>
                    <a:pt x="21452" y="21301"/>
                    <a:pt x="20930" y="20951"/>
                  </a:cubicBezTo>
                  <a:close/>
                </a:path>
              </a:pathLst>
            </a:custGeom>
            <a:grpFill/>
            <a:ln w="9525" cap="flat">
              <a:solidFill>
                <a:srgbClr val="000000"/>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defRPr>
                  <a:solidFill>
                    <a:srgbClr val="FFFFFF"/>
                  </a:solidFill>
                </a:defRPr>
              </a:pPr>
              <a:endParaRPr/>
            </a:p>
          </p:txBody>
        </p:sp>
        <p:sp>
          <p:nvSpPr>
            <p:cNvPr id="258" name="Shape"/>
            <p:cNvSpPr/>
            <p:nvPr/>
          </p:nvSpPr>
          <p:spPr>
            <a:xfrm flipH="1">
              <a:off x="372135" y="1023612"/>
              <a:ext cx="263532" cy="134490"/>
            </a:xfrm>
            <a:custGeom>
              <a:avLst/>
              <a:gdLst/>
              <a:ahLst/>
              <a:cxnLst>
                <a:cxn ang="0">
                  <a:pos x="wd2" y="hd2"/>
                </a:cxn>
                <a:cxn ang="5400000">
                  <a:pos x="wd2" y="hd2"/>
                </a:cxn>
                <a:cxn ang="10800000">
                  <a:pos x="wd2" y="hd2"/>
                </a:cxn>
                <a:cxn ang="16200000">
                  <a:pos x="wd2" y="hd2"/>
                </a:cxn>
              </a:cxnLst>
              <a:rect l="0" t="0" r="r" b="b"/>
              <a:pathLst>
                <a:path w="21108" h="21334" extrusionOk="0">
                  <a:moveTo>
                    <a:pt x="20930" y="20951"/>
                  </a:moveTo>
                  <a:cubicBezTo>
                    <a:pt x="20407" y="20602"/>
                    <a:pt x="18289" y="20263"/>
                    <a:pt x="17448" y="18856"/>
                  </a:cubicBezTo>
                  <a:cubicBezTo>
                    <a:pt x="17118" y="18305"/>
                    <a:pt x="14199" y="12106"/>
                    <a:pt x="13618" y="11523"/>
                  </a:cubicBezTo>
                  <a:cubicBezTo>
                    <a:pt x="11686" y="9586"/>
                    <a:pt x="12938" y="10613"/>
                    <a:pt x="9788" y="9428"/>
                  </a:cubicBezTo>
                  <a:cubicBezTo>
                    <a:pt x="8964" y="8601"/>
                    <a:pt x="7843" y="7333"/>
                    <a:pt x="7003" y="7333"/>
                  </a:cubicBezTo>
                  <a:cubicBezTo>
                    <a:pt x="5026" y="7333"/>
                    <a:pt x="3057" y="8031"/>
                    <a:pt x="1084" y="8381"/>
                  </a:cubicBezTo>
                  <a:cubicBezTo>
                    <a:pt x="735" y="8730"/>
                    <a:pt x="203" y="10416"/>
                    <a:pt x="39" y="9428"/>
                  </a:cubicBezTo>
                  <a:cubicBezTo>
                    <a:pt x="-148" y="8302"/>
                    <a:pt x="381" y="6953"/>
                    <a:pt x="735" y="6285"/>
                  </a:cubicBezTo>
                  <a:cubicBezTo>
                    <a:pt x="1358" y="5115"/>
                    <a:pt x="2128" y="4889"/>
                    <a:pt x="2825" y="4190"/>
                  </a:cubicBezTo>
                  <a:cubicBezTo>
                    <a:pt x="5212" y="1796"/>
                    <a:pt x="2249" y="4623"/>
                    <a:pt x="5610" y="2095"/>
                  </a:cubicBezTo>
                  <a:cubicBezTo>
                    <a:pt x="5966" y="1827"/>
                    <a:pt x="6302" y="1351"/>
                    <a:pt x="6654" y="1048"/>
                  </a:cubicBezTo>
                  <a:cubicBezTo>
                    <a:pt x="7115" y="652"/>
                    <a:pt x="7583" y="349"/>
                    <a:pt x="8047" y="0"/>
                  </a:cubicBezTo>
                  <a:cubicBezTo>
                    <a:pt x="9266" y="333"/>
                    <a:pt x="12575" y="351"/>
                    <a:pt x="13966" y="3143"/>
                  </a:cubicBezTo>
                  <a:cubicBezTo>
                    <a:pt x="14663" y="4540"/>
                    <a:pt x="15463" y="5552"/>
                    <a:pt x="16055" y="7333"/>
                  </a:cubicBezTo>
                  <a:cubicBezTo>
                    <a:pt x="16825" y="9650"/>
                    <a:pt x="17175" y="11112"/>
                    <a:pt x="18144" y="12571"/>
                  </a:cubicBezTo>
                  <a:cubicBezTo>
                    <a:pt x="18473" y="13065"/>
                    <a:pt x="18841" y="13269"/>
                    <a:pt x="19189" y="13618"/>
                  </a:cubicBezTo>
                  <a:cubicBezTo>
                    <a:pt x="19421" y="15015"/>
                    <a:pt x="19628" y="16453"/>
                    <a:pt x="19885" y="17809"/>
                  </a:cubicBezTo>
                  <a:cubicBezTo>
                    <a:pt x="20093" y="18902"/>
                    <a:pt x="20426" y="19782"/>
                    <a:pt x="20582" y="20951"/>
                  </a:cubicBezTo>
                  <a:cubicBezTo>
                    <a:pt x="20668" y="21600"/>
                    <a:pt x="21452" y="21301"/>
                    <a:pt x="20930" y="20951"/>
                  </a:cubicBezTo>
                  <a:close/>
                </a:path>
              </a:pathLst>
            </a:custGeom>
            <a:grpFill/>
            <a:ln w="9525" cap="flat">
              <a:solidFill>
                <a:srgbClr val="000000"/>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defRPr>
                  <a:solidFill>
                    <a:srgbClr val="FFFFFF"/>
                  </a:solidFill>
                </a:defRPr>
              </a:pPr>
              <a:endParaRPr/>
            </a:p>
          </p:txBody>
        </p:sp>
        <p:sp>
          <p:nvSpPr>
            <p:cNvPr id="259" name="Shape"/>
            <p:cNvSpPr/>
            <p:nvPr/>
          </p:nvSpPr>
          <p:spPr>
            <a:xfrm flipH="1">
              <a:off x="372582" y="1208523"/>
              <a:ext cx="290985" cy="193192"/>
            </a:xfrm>
            <a:custGeom>
              <a:avLst/>
              <a:gdLst/>
              <a:ahLst/>
              <a:cxnLst>
                <a:cxn ang="0">
                  <a:pos x="wd2" y="hd2"/>
                </a:cxn>
                <a:cxn ang="5400000">
                  <a:pos x="wd2" y="hd2"/>
                </a:cxn>
                <a:cxn ang="10800000">
                  <a:pos x="wd2" y="hd2"/>
                </a:cxn>
                <a:cxn ang="16200000">
                  <a:pos x="wd2" y="hd2"/>
                </a:cxn>
              </a:cxnLst>
              <a:rect l="0" t="0" r="r" b="b"/>
              <a:pathLst>
                <a:path w="21108" h="21334" extrusionOk="0">
                  <a:moveTo>
                    <a:pt x="20930" y="20951"/>
                  </a:moveTo>
                  <a:cubicBezTo>
                    <a:pt x="20407" y="20602"/>
                    <a:pt x="18289" y="20263"/>
                    <a:pt x="17448" y="18856"/>
                  </a:cubicBezTo>
                  <a:cubicBezTo>
                    <a:pt x="17118" y="18305"/>
                    <a:pt x="14199" y="12106"/>
                    <a:pt x="13618" y="11523"/>
                  </a:cubicBezTo>
                  <a:cubicBezTo>
                    <a:pt x="11686" y="9586"/>
                    <a:pt x="12938" y="10613"/>
                    <a:pt x="9788" y="9428"/>
                  </a:cubicBezTo>
                  <a:cubicBezTo>
                    <a:pt x="8964" y="8601"/>
                    <a:pt x="7843" y="7333"/>
                    <a:pt x="7003" y="7333"/>
                  </a:cubicBezTo>
                  <a:cubicBezTo>
                    <a:pt x="5026" y="7333"/>
                    <a:pt x="3057" y="8031"/>
                    <a:pt x="1084" y="8381"/>
                  </a:cubicBezTo>
                  <a:cubicBezTo>
                    <a:pt x="735" y="8730"/>
                    <a:pt x="203" y="10416"/>
                    <a:pt x="39" y="9428"/>
                  </a:cubicBezTo>
                  <a:cubicBezTo>
                    <a:pt x="-148" y="8302"/>
                    <a:pt x="381" y="6953"/>
                    <a:pt x="735" y="6285"/>
                  </a:cubicBezTo>
                  <a:cubicBezTo>
                    <a:pt x="1358" y="5115"/>
                    <a:pt x="2128" y="4889"/>
                    <a:pt x="2825" y="4190"/>
                  </a:cubicBezTo>
                  <a:cubicBezTo>
                    <a:pt x="5212" y="1796"/>
                    <a:pt x="2249" y="4623"/>
                    <a:pt x="5610" y="2095"/>
                  </a:cubicBezTo>
                  <a:cubicBezTo>
                    <a:pt x="5966" y="1827"/>
                    <a:pt x="6302" y="1351"/>
                    <a:pt x="6654" y="1048"/>
                  </a:cubicBezTo>
                  <a:cubicBezTo>
                    <a:pt x="7115" y="652"/>
                    <a:pt x="7583" y="349"/>
                    <a:pt x="8047" y="0"/>
                  </a:cubicBezTo>
                  <a:cubicBezTo>
                    <a:pt x="9266" y="333"/>
                    <a:pt x="12575" y="351"/>
                    <a:pt x="13966" y="3143"/>
                  </a:cubicBezTo>
                  <a:cubicBezTo>
                    <a:pt x="14663" y="4540"/>
                    <a:pt x="15463" y="5552"/>
                    <a:pt x="16055" y="7333"/>
                  </a:cubicBezTo>
                  <a:cubicBezTo>
                    <a:pt x="16825" y="9650"/>
                    <a:pt x="17175" y="11112"/>
                    <a:pt x="18144" y="12571"/>
                  </a:cubicBezTo>
                  <a:cubicBezTo>
                    <a:pt x="18473" y="13065"/>
                    <a:pt x="18841" y="13269"/>
                    <a:pt x="19189" y="13618"/>
                  </a:cubicBezTo>
                  <a:cubicBezTo>
                    <a:pt x="19421" y="15015"/>
                    <a:pt x="19628" y="16453"/>
                    <a:pt x="19885" y="17809"/>
                  </a:cubicBezTo>
                  <a:cubicBezTo>
                    <a:pt x="20093" y="18902"/>
                    <a:pt x="20426" y="19782"/>
                    <a:pt x="20582" y="20951"/>
                  </a:cubicBezTo>
                  <a:cubicBezTo>
                    <a:pt x="20668" y="21600"/>
                    <a:pt x="21452" y="21301"/>
                    <a:pt x="20930" y="20951"/>
                  </a:cubicBezTo>
                  <a:close/>
                </a:path>
              </a:pathLst>
            </a:custGeom>
            <a:grpFill/>
            <a:ln w="9525" cap="flat">
              <a:solidFill>
                <a:srgbClr val="000000"/>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defRPr>
                  <a:solidFill>
                    <a:srgbClr val="FFFFFF"/>
                  </a:solidFill>
                </a:defRPr>
              </a:pPr>
              <a:endParaRPr/>
            </a:p>
          </p:txBody>
        </p:sp>
        <p:sp>
          <p:nvSpPr>
            <p:cNvPr id="260" name="Shape"/>
            <p:cNvSpPr/>
            <p:nvPr/>
          </p:nvSpPr>
          <p:spPr>
            <a:xfrm>
              <a:off x="407762" y="620770"/>
              <a:ext cx="154701" cy="103398"/>
            </a:xfrm>
            <a:custGeom>
              <a:avLst/>
              <a:gdLst/>
              <a:ahLst/>
              <a:cxnLst>
                <a:cxn ang="0">
                  <a:pos x="wd2" y="hd2"/>
                </a:cxn>
                <a:cxn ang="5400000">
                  <a:pos x="wd2" y="hd2"/>
                </a:cxn>
                <a:cxn ang="10800000">
                  <a:pos x="wd2" y="hd2"/>
                </a:cxn>
                <a:cxn ang="16200000">
                  <a:pos x="wd2" y="hd2"/>
                </a:cxn>
              </a:cxnLst>
              <a:rect l="0" t="0" r="r" b="b"/>
              <a:pathLst>
                <a:path w="21108" h="21334" extrusionOk="0">
                  <a:moveTo>
                    <a:pt x="20930" y="20951"/>
                  </a:moveTo>
                  <a:cubicBezTo>
                    <a:pt x="20407" y="20602"/>
                    <a:pt x="18289" y="20263"/>
                    <a:pt x="17448" y="18856"/>
                  </a:cubicBezTo>
                  <a:cubicBezTo>
                    <a:pt x="17118" y="18305"/>
                    <a:pt x="14199" y="12106"/>
                    <a:pt x="13618" y="11523"/>
                  </a:cubicBezTo>
                  <a:cubicBezTo>
                    <a:pt x="11686" y="9586"/>
                    <a:pt x="12938" y="10613"/>
                    <a:pt x="9788" y="9428"/>
                  </a:cubicBezTo>
                  <a:cubicBezTo>
                    <a:pt x="8964" y="8601"/>
                    <a:pt x="7843" y="7333"/>
                    <a:pt x="7003" y="7333"/>
                  </a:cubicBezTo>
                  <a:cubicBezTo>
                    <a:pt x="5026" y="7333"/>
                    <a:pt x="3057" y="8031"/>
                    <a:pt x="1084" y="8381"/>
                  </a:cubicBezTo>
                  <a:cubicBezTo>
                    <a:pt x="735" y="8730"/>
                    <a:pt x="203" y="10416"/>
                    <a:pt x="39" y="9428"/>
                  </a:cubicBezTo>
                  <a:cubicBezTo>
                    <a:pt x="-148" y="8302"/>
                    <a:pt x="381" y="6953"/>
                    <a:pt x="735" y="6285"/>
                  </a:cubicBezTo>
                  <a:cubicBezTo>
                    <a:pt x="1358" y="5115"/>
                    <a:pt x="2128" y="4889"/>
                    <a:pt x="2825" y="4190"/>
                  </a:cubicBezTo>
                  <a:cubicBezTo>
                    <a:pt x="5212" y="1796"/>
                    <a:pt x="2249" y="4623"/>
                    <a:pt x="5610" y="2095"/>
                  </a:cubicBezTo>
                  <a:cubicBezTo>
                    <a:pt x="5966" y="1827"/>
                    <a:pt x="6302" y="1351"/>
                    <a:pt x="6654" y="1048"/>
                  </a:cubicBezTo>
                  <a:cubicBezTo>
                    <a:pt x="7115" y="652"/>
                    <a:pt x="7583" y="349"/>
                    <a:pt x="8047" y="0"/>
                  </a:cubicBezTo>
                  <a:cubicBezTo>
                    <a:pt x="9266" y="333"/>
                    <a:pt x="12575" y="351"/>
                    <a:pt x="13966" y="3143"/>
                  </a:cubicBezTo>
                  <a:cubicBezTo>
                    <a:pt x="14663" y="4540"/>
                    <a:pt x="15463" y="5552"/>
                    <a:pt x="16055" y="7333"/>
                  </a:cubicBezTo>
                  <a:cubicBezTo>
                    <a:pt x="16825" y="9650"/>
                    <a:pt x="17175" y="11112"/>
                    <a:pt x="18144" y="12571"/>
                  </a:cubicBezTo>
                  <a:cubicBezTo>
                    <a:pt x="18473" y="13065"/>
                    <a:pt x="18841" y="13269"/>
                    <a:pt x="19189" y="13618"/>
                  </a:cubicBezTo>
                  <a:cubicBezTo>
                    <a:pt x="19421" y="15015"/>
                    <a:pt x="19628" y="16453"/>
                    <a:pt x="19885" y="17809"/>
                  </a:cubicBezTo>
                  <a:cubicBezTo>
                    <a:pt x="20093" y="18902"/>
                    <a:pt x="20426" y="19783"/>
                    <a:pt x="20582" y="20951"/>
                  </a:cubicBezTo>
                  <a:cubicBezTo>
                    <a:pt x="20668" y="21600"/>
                    <a:pt x="21452" y="21301"/>
                    <a:pt x="20930" y="20951"/>
                  </a:cubicBezTo>
                  <a:close/>
                </a:path>
              </a:pathLst>
            </a:custGeom>
            <a:grpFill/>
            <a:ln w="9525" cap="flat">
              <a:solidFill>
                <a:srgbClr val="000000"/>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defRPr>
                  <a:solidFill>
                    <a:srgbClr val="FFFFFF"/>
                  </a:solidFill>
                </a:defRPr>
              </a:pPr>
              <a:endParaRPr/>
            </a:p>
          </p:txBody>
        </p:sp>
        <p:sp>
          <p:nvSpPr>
            <p:cNvPr id="261" name="Shape"/>
            <p:cNvSpPr/>
            <p:nvPr/>
          </p:nvSpPr>
          <p:spPr>
            <a:xfrm>
              <a:off x="434603" y="336800"/>
              <a:ext cx="171248" cy="117407"/>
            </a:xfrm>
            <a:custGeom>
              <a:avLst/>
              <a:gdLst/>
              <a:ahLst/>
              <a:cxnLst>
                <a:cxn ang="0">
                  <a:pos x="wd2" y="hd2"/>
                </a:cxn>
                <a:cxn ang="5400000">
                  <a:pos x="wd2" y="hd2"/>
                </a:cxn>
                <a:cxn ang="10800000">
                  <a:pos x="wd2" y="hd2"/>
                </a:cxn>
                <a:cxn ang="16200000">
                  <a:pos x="wd2" y="hd2"/>
                </a:cxn>
              </a:cxnLst>
              <a:rect l="0" t="0" r="r" b="b"/>
              <a:pathLst>
                <a:path w="21108" h="21334" extrusionOk="0">
                  <a:moveTo>
                    <a:pt x="20930" y="20951"/>
                  </a:moveTo>
                  <a:cubicBezTo>
                    <a:pt x="20407" y="20602"/>
                    <a:pt x="18289" y="20263"/>
                    <a:pt x="17448" y="18856"/>
                  </a:cubicBezTo>
                  <a:cubicBezTo>
                    <a:pt x="17118" y="18305"/>
                    <a:pt x="14199" y="12106"/>
                    <a:pt x="13618" y="11523"/>
                  </a:cubicBezTo>
                  <a:cubicBezTo>
                    <a:pt x="11686" y="9586"/>
                    <a:pt x="12938" y="10613"/>
                    <a:pt x="9788" y="9428"/>
                  </a:cubicBezTo>
                  <a:cubicBezTo>
                    <a:pt x="8964" y="8601"/>
                    <a:pt x="7843" y="7333"/>
                    <a:pt x="7003" y="7333"/>
                  </a:cubicBezTo>
                  <a:cubicBezTo>
                    <a:pt x="5026" y="7333"/>
                    <a:pt x="3057" y="8031"/>
                    <a:pt x="1084" y="8381"/>
                  </a:cubicBezTo>
                  <a:cubicBezTo>
                    <a:pt x="735" y="8730"/>
                    <a:pt x="203" y="10416"/>
                    <a:pt x="39" y="9428"/>
                  </a:cubicBezTo>
                  <a:cubicBezTo>
                    <a:pt x="-148" y="8302"/>
                    <a:pt x="381" y="6953"/>
                    <a:pt x="735" y="6285"/>
                  </a:cubicBezTo>
                  <a:cubicBezTo>
                    <a:pt x="1358" y="5115"/>
                    <a:pt x="2128" y="4889"/>
                    <a:pt x="2825" y="4190"/>
                  </a:cubicBezTo>
                  <a:cubicBezTo>
                    <a:pt x="5212" y="1796"/>
                    <a:pt x="2249" y="4623"/>
                    <a:pt x="5610" y="2095"/>
                  </a:cubicBezTo>
                  <a:cubicBezTo>
                    <a:pt x="5966" y="1827"/>
                    <a:pt x="6302" y="1351"/>
                    <a:pt x="6654" y="1048"/>
                  </a:cubicBezTo>
                  <a:cubicBezTo>
                    <a:pt x="7115" y="652"/>
                    <a:pt x="7583" y="349"/>
                    <a:pt x="8047" y="0"/>
                  </a:cubicBezTo>
                  <a:cubicBezTo>
                    <a:pt x="9266" y="333"/>
                    <a:pt x="12575" y="351"/>
                    <a:pt x="13966" y="3143"/>
                  </a:cubicBezTo>
                  <a:cubicBezTo>
                    <a:pt x="14663" y="4540"/>
                    <a:pt x="15463" y="5552"/>
                    <a:pt x="16055" y="7333"/>
                  </a:cubicBezTo>
                  <a:cubicBezTo>
                    <a:pt x="16825" y="9650"/>
                    <a:pt x="17175" y="11112"/>
                    <a:pt x="18144" y="12571"/>
                  </a:cubicBezTo>
                  <a:cubicBezTo>
                    <a:pt x="18473" y="13065"/>
                    <a:pt x="18841" y="13269"/>
                    <a:pt x="19189" y="13618"/>
                  </a:cubicBezTo>
                  <a:cubicBezTo>
                    <a:pt x="19421" y="15015"/>
                    <a:pt x="19628" y="16453"/>
                    <a:pt x="19885" y="17809"/>
                  </a:cubicBezTo>
                  <a:cubicBezTo>
                    <a:pt x="20093" y="18902"/>
                    <a:pt x="20426" y="19782"/>
                    <a:pt x="20582" y="20951"/>
                  </a:cubicBezTo>
                  <a:cubicBezTo>
                    <a:pt x="20668" y="21600"/>
                    <a:pt x="21452" y="21301"/>
                    <a:pt x="20930" y="20951"/>
                  </a:cubicBezTo>
                  <a:close/>
                </a:path>
              </a:pathLst>
            </a:custGeom>
            <a:grpFill/>
            <a:ln w="9525" cap="flat">
              <a:solidFill>
                <a:srgbClr val="000000"/>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defRPr>
                  <a:solidFill>
                    <a:srgbClr val="FFFFFF"/>
                  </a:solidFill>
                </a:defRPr>
              </a:pPr>
              <a:endParaRPr/>
            </a:p>
          </p:txBody>
        </p:sp>
        <p:sp>
          <p:nvSpPr>
            <p:cNvPr id="262" name="Shape"/>
            <p:cNvSpPr/>
            <p:nvPr/>
          </p:nvSpPr>
          <p:spPr>
            <a:xfrm>
              <a:off x="177548" y="495296"/>
              <a:ext cx="215668" cy="77191"/>
            </a:xfrm>
            <a:custGeom>
              <a:avLst/>
              <a:gdLst/>
              <a:ahLst/>
              <a:cxnLst>
                <a:cxn ang="0">
                  <a:pos x="wd2" y="hd2"/>
                </a:cxn>
                <a:cxn ang="5400000">
                  <a:pos x="wd2" y="hd2"/>
                </a:cxn>
                <a:cxn ang="10800000">
                  <a:pos x="wd2" y="hd2"/>
                </a:cxn>
                <a:cxn ang="16200000">
                  <a:pos x="wd2" y="hd2"/>
                </a:cxn>
              </a:cxnLst>
              <a:rect l="0" t="0" r="r" b="b"/>
              <a:pathLst>
                <a:path w="21108" h="21334" extrusionOk="0">
                  <a:moveTo>
                    <a:pt x="20930" y="20951"/>
                  </a:moveTo>
                  <a:cubicBezTo>
                    <a:pt x="20407" y="20602"/>
                    <a:pt x="18289" y="20263"/>
                    <a:pt x="17448" y="18856"/>
                  </a:cubicBezTo>
                  <a:cubicBezTo>
                    <a:pt x="17118" y="18305"/>
                    <a:pt x="14199" y="12106"/>
                    <a:pt x="13618" y="11523"/>
                  </a:cubicBezTo>
                  <a:cubicBezTo>
                    <a:pt x="11686" y="9586"/>
                    <a:pt x="12938" y="10613"/>
                    <a:pt x="9788" y="9428"/>
                  </a:cubicBezTo>
                  <a:cubicBezTo>
                    <a:pt x="8964" y="8601"/>
                    <a:pt x="7843" y="7333"/>
                    <a:pt x="7003" y="7333"/>
                  </a:cubicBezTo>
                  <a:cubicBezTo>
                    <a:pt x="5026" y="7333"/>
                    <a:pt x="3057" y="8031"/>
                    <a:pt x="1084" y="8381"/>
                  </a:cubicBezTo>
                  <a:cubicBezTo>
                    <a:pt x="735" y="8730"/>
                    <a:pt x="203" y="10416"/>
                    <a:pt x="39" y="9428"/>
                  </a:cubicBezTo>
                  <a:cubicBezTo>
                    <a:pt x="-148" y="8302"/>
                    <a:pt x="381" y="6953"/>
                    <a:pt x="735" y="6285"/>
                  </a:cubicBezTo>
                  <a:cubicBezTo>
                    <a:pt x="1358" y="5115"/>
                    <a:pt x="2128" y="4889"/>
                    <a:pt x="2825" y="4190"/>
                  </a:cubicBezTo>
                  <a:cubicBezTo>
                    <a:pt x="5212" y="1796"/>
                    <a:pt x="2249" y="4623"/>
                    <a:pt x="5610" y="2095"/>
                  </a:cubicBezTo>
                  <a:cubicBezTo>
                    <a:pt x="5966" y="1827"/>
                    <a:pt x="6302" y="1351"/>
                    <a:pt x="6654" y="1048"/>
                  </a:cubicBezTo>
                  <a:cubicBezTo>
                    <a:pt x="7115" y="652"/>
                    <a:pt x="7583" y="349"/>
                    <a:pt x="8047" y="0"/>
                  </a:cubicBezTo>
                  <a:cubicBezTo>
                    <a:pt x="9266" y="333"/>
                    <a:pt x="12575" y="351"/>
                    <a:pt x="13966" y="3143"/>
                  </a:cubicBezTo>
                  <a:cubicBezTo>
                    <a:pt x="14663" y="4540"/>
                    <a:pt x="15463" y="5552"/>
                    <a:pt x="16055" y="7333"/>
                  </a:cubicBezTo>
                  <a:cubicBezTo>
                    <a:pt x="16825" y="9650"/>
                    <a:pt x="17175" y="11112"/>
                    <a:pt x="18144" y="12571"/>
                  </a:cubicBezTo>
                  <a:cubicBezTo>
                    <a:pt x="18473" y="13065"/>
                    <a:pt x="18841" y="13269"/>
                    <a:pt x="19189" y="13618"/>
                  </a:cubicBezTo>
                  <a:cubicBezTo>
                    <a:pt x="19421" y="15015"/>
                    <a:pt x="19628" y="16453"/>
                    <a:pt x="19885" y="17809"/>
                  </a:cubicBezTo>
                  <a:cubicBezTo>
                    <a:pt x="20093" y="18902"/>
                    <a:pt x="20426" y="19783"/>
                    <a:pt x="20582" y="20951"/>
                  </a:cubicBezTo>
                  <a:cubicBezTo>
                    <a:pt x="20668" y="21600"/>
                    <a:pt x="21452" y="21301"/>
                    <a:pt x="20930" y="20951"/>
                  </a:cubicBezTo>
                  <a:close/>
                </a:path>
              </a:pathLst>
            </a:custGeom>
            <a:grpFill/>
            <a:ln w="9525" cap="flat">
              <a:solidFill>
                <a:srgbClr val="000000"/>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defRPr>
                  <a:solidFill>
                    <a:srgbClr val="FFFFFF"/>
                  </a:solidFill>
                </a:defRPr>
              </a:pPr>
              <a:endParaRPr/>
            </a:p>
          </p:txBody>
        </p:sp>
        <p:sp>
          <p:nvSpPr>
            <p:cNvPr id="263" name="Shape"/>
            <p:cNvSpPr/>
            <p:nvPr/>
          </p:nvSpPr>
          <p:spPr>
            <a:xfrm>
              <a:off x="113167" y="779266"/>
              <a:ext cx="238135" cy="110885"/>
            </a:xfrm>
            <a:custGeom>
              <a:avLst/>
              <a:gdLst/>
              <a:ahLst/>
              <a:cxnLst>
                <a:cxn ang="0">
                  <a:pos x="wd2" y="hd2"/>
                </a:cxn>
                <a:cxn ang="5400000">
                  <a:pos x="wd2" y="hd2"/>
                </a:cxn>
                <a:cxn ang="10800000">
                  <a:pos x="wd2" y="hd2"/>
                </a:cxn>
                <a:cxn ang="16200000">
                  <a:pos x="wd2" y="hd2"/>
                </a:cxn>
              </a:cxnLst>
              <a:rect l="0" t="0" r="r" b="b"/>
              <a:pathLst>
                <a:path w="21108" h="21334" extrusionOk="0">
                  <a:moveTo>
                    <a:pt x="20930" y="20951"/>
                  </a:moveTo>
                  <a:cubicBezTo>
                    <a:pt x="20407" y="20602"/>
                    <a:pt x="18289" y="20263"/>
                    <a:pt x="17448" y="18856"/>
                  </a:cubicBezTo>
                  <a:cubicBezTo>
                    <a:pt x="17118" y="18305"/>
                    <a:pt x="14199" y="12106"/>
                    <a:pt x="13618" y="11523"/>
                  </a:cubicBezTo>
                  <a:cubicBezTo>
                    <a:pt x="11686" y="9586"/>
                    <a:pt x="12938" y="10613"/>
                    <a:pt x="9788" y="9428"/>
                  </a:cubicBezTo>
                  <a:cubicBezTo>
                    <a:pt x="8964" y="8601"/>
                    <a:pt x="7843" y="7333"/>
                    <a:pt x="7003" y="7333"/>
                  </a:cubicBezTo>
                  <a:cubicBezTo>
                    <a:pt x="5026" y="7333"/>
                    <a:pt x="3057" y="8031"/>
                    <a:pt x="1084" y="8381"/>
                  </a:cubicBezTo>
                  <a:cubicBezTo>
                    <a:pt x="735" y="8730"/>
                    <a:pt x="203" y="10416"/>
                    <a:pt x="39" y="9428"/>
                  </a:cubicBezTo>
                  <a:cubicBezTo>
                    <a:pt x="-148" y="8302"/>
                    <a:pt x="381" y="6953"/>
                    <a:pt x="735" y="6285"/>
                  </a:cubicBezTo>
                  <a:cubicBezTo>
                    <a:pt x="1358" y="5115"/>
                    <a:pt x="2128" y="4889"/>
                    <a:pt x="2825" y="4190"/>
                  </a:cubicBezTo>
                  <a:cubicBezTo>
                    <a:pt x="5212" y="1796"/>
                    <a:pt x="2249" y="4623"/>
                    <a:pt x="5610" y="2095"/>
                  </a:cubicBezTo>
                  <a:cubicBezTo>
                    <a:pt x="5966" y="1827"/>
                    <a:pt x="6302" y="1351"/>
                    <a:pt x="6654" y="1048"/>
                  </a:cubicBezTo>
                  <a:cubicBezTo>
                    <a:pt x="7115" y="652"/>
                    <a:pt x="7583" y="349"/>
                    <a:pt x="8047" y="0"/>
                  </a:cubicBezTo>
                  <a:cubicBezTo>
                    <a:pt x="9266" y="333"/>
                    <a:pt x="12575" y="351"/>
                    <a:pt x="13966" y="3143"/>
                  </a:cubicBezTo>
                  <a:cubicBezTo>
                    <a:pt x="14663" y="4540"/>
                    <a:pt x="15463" y="5552"/>
                    <a:pt x="16055" y="7333"/>
                  </a:cubicBezTo>
                  <a:cubicBezTo>
                    <a:pt x="16825" y="9650"/>
                    <a:pt x="17175" y="11112"/>
                    <a:pt x="18144" y="12571"/>
                  </a:cubicBezTo>
                  <a:cubicBezTo>
                    <a:pt x="18473" y="13065"/>
                    <a:pt x="18841" y="13269"/>
                    <a:pt x="19189" y="13618"/>
                  </a:cubicBezTo>
                  <a:cubicBezTo>
                    <a:pt x="19421" y="15015"/>
                    <a:pt x="19628" y="16453"/>
                    <a:pt x="19885" y="17809"/>
                  </a:cubicBezTo>
                  <a:cubicBezTo>
                    <a:pt x="20093" y="18902"/>
                    <a:pt x="20426" y="19782"/>
                    <a:pt x="20582" y="20951"/>
                  </a:cubicBezTo>
                  <a:cubicBezTo>
                    <a:pt x="20668" y="21600"/>
                    <a:pt x="21452" y="21301"/>
                    <a:pt x="20930" y="20951"/>
                  </a:cubicBezTo>
                  <a:close/>
                </a:path>
              </a:pathLst>
            </a:custGeom>
            <a:grpFill/>
            <a:ln w="9525" cap="flat">
              <a:solidFill>
                <a:srgbClr val="000000"/>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defRPr>
                  <a:solidFill>
                    <a:srgbClr val="FFFFFF"/>
                  </a:solidFill>
                </a:defRPr>
              </a:pPr>
              <a:endParaRPr/>
            </a:p>
          </p:txBody>
        </p:sp>
        <p:sp>
          <p:nvSpPr>
            <p:cNvPr id="264" name="Shape"/>
            <p:cNvSpPr/>
            <p:nvPr/>
          </p:nvSpPr>
          <p:spPr>
            <a:xfrm flipH="1">
              <a:off x="256860" y="316989"/>
              <a:ext cx="181035" cy="77191"/>
            </a:xfrm>
            <a:custGeom>
              <a:avLst/>
              <a:gdLst/>
              <a:ahLst/>
              <a:cxnLst>
                <a:cxn ang="0">
                  <a:pos x="wd2" y="hd2"/>
                </a:cxn>
                <a:cxn ang="5400000">
                  <a:pos x="wd2" y="hd2"/>
                </a:cxn>
                <a:cxn ang="10800000">
                  <a:pos x="wd2" y="hd2"/>
                </a:cxn>
                <a:cxn ang="16200000">
                  <a:pos x="wd2" y="hd2"/>
                </a:cxn>
              </a:cxnLst>
              <a:rect l="0" t="0" r="r" b="b"/>
              <a:pathLst>
                <a:path w="21108" h="21334" extrusionOk="0">
                  <a:moveTo>
                    <a:pt x="20930" y="20951"/>
                  </a:moveTo>
                  <a:cubicBezTo>
                    <a:pt x="20407" y="20602"/>
                    <a:pt x="18289" y="20263"/>
                    <a:pt x="17448" y="18856"/>
                  </a:cubicBezTo>
                  <a:cubicBezTo>
                    <a:pt x="17118" y="18305"/>
                    <a:pt x="14199" y="12106"/>
                    <a:pt x="13618" y="11523"/>
                  </a:cubicBezTo>
                  <a:cubicBezTo>
                    <a:pt x="11686" y="9586"/>
                    <a:pt x="12938" y="10613"/>
                    <a:pt x="9788" y="9428"/>
                  </a:cubicBezTo>
                  <a:cubicBezTo>
                    <a:pt x="8964" y="8601"/>
                    <a:pt x="7843" y="7333"/>
                    <a:pt x="7003" y="7333"/>
                  </a:cubicBezTo>
                  <a:cubicBezTo>
                    <a:pt x="5026" y="7333"/>
                    <a:pt x="3057" y="8031"/>
                    <a:pt x="1084" y="8381"/>
                  </a:cubicBezTo>
                  <a:cubicBezTo>
                    <a:pt x="735" y="8730"/>
                    <a:pt x="203" y="10416"/>
                    <a:pt x="39" y="9428"/>
                  </a:cubicBezTo>
                  <a:cubicBezTo>
                    <a:pt x="-148" y="8302"/>
                    <a:pt x="381" y="6953"/>
                    <a:pt x="735" y="6285"/>
                  </a:cubicBezTo>
                  <a:cubicBezTo>
                    <a:pt x="1358" y="5115"/>
                    <a:pt x="2128" y="4889"/>
                    <a:pt x="2825" y="4190"/>
                  </a:cubicBezTo>
                  <a:cubicBezTo>
                    <a:pt x="5212" y="1796"/>
                    <a:pt x="2249" y="4623"/>
                    <a:pt x="5610" y="2095"/>
                  </a:cubicBezTo>
                  <a:cubicBezTo>
                    <a:pt x="5966" y="1827"/>
                    <a:pt x="6302" y="1351"/>
                    <a:pt x="6654" y="1048"/>
                  </a:cubicBezTo>
                  <a:cubicBezTo>
                    <a:pt x="7115" y="652"/>
                    <a:pt x="7583" y="349"/>
                    <a:pt x="8047" y="0"/>
                  </a:cubicBezTo>
                  <a:cubicBezTo>
                    <a:pt x="9266" y="333"/>
                    <a:pt x="12575" y="351"/>
                    <a:pt x="13966" y="3143"/>
                  </a:cubicBezTo>
                  <a:cubicBezTo>
                    <a:pt x="14663" y="4540"/>
                    <a:pt x="15463" y="5552"/>
                    <a:pt x="16055" y="7333"/>
                  </a:cubicBezTo>
                  <a:cubicBezTo>
                    <a:pt x="16825" y="9650"/>
                    <a:pt x="17175" y="11112"/>
                    <a:pt x="18144" y="12571"/>
                  </a:cubicBezTo>
                  <a:cubicBezTo>
                    <a:pt x="18473" y="13065"/>
                    <a:pt x="18841" y="13269"/>
                    <a:pt x="19189" y="13618"/>
                  </a:cubicBezTo>
                  <a:cubicBezTo>
                    <a:pt x="19421" y="15015"/>
                    <a:pt x="19628" y="16453"/>
                    <a:pt x="19885" y="17809"/>
                  </a:cubicBezTo>
                  <a:cubicBezTo>
                    <a:pt x="20093" y="18902"/>
                    <a:pt x="20426" y="19783"/>
                    <a:pt x="20582" y="20951"/>
                  </a:cubicBezTo>
                  <a:cubicBezTo>
                    <a:pt x="20668" y="21600"/>
                    <a:pt x="21452" y="21301"/>
                    <a:pt x="20930" y="20951"/>
                  </a:cubicBezTo>
                  <a:close/>
                </a:path>
              </a:pathLst>
            </a:custGeom>
            <a:grpFill/>
            <a:ln w="9525" cap="flat">
              <a:solidFill>
                <a:srgbClr val="000000"/>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defRPr>
                  <a:solidFill>
                    <a:srgbClr val="FFFFFF"/>
                  </a:solidFill>
                </a:defRPr>
              </a:pPr>
              <a:endParaRPr/>
            </a:p>
          </p:txBody>
        </p:sp>
        <p:sp>
          <p:nvSpPr>
            <p:cNvPr id="265" name="Shape"/>
            <p:cNvSpPr/>
            <p:nvPr/>
          </p:nvSpPr>
          <p:spPr>
            <a:xfrm flipH="1">
              <a:off x="381618" y="713226"/>
              <a:ext cx="210016" cy="150018"/>
            </a:xfrm>
            <a:custGeom>
              <a:avLst/>
              <a:gdLst/>
              <a:ahLst/>
              <a:cxnLst>
                <a:cxn ang="0">
                  <a:pos x="wd2" y="hd2"/>
                </a:cxn>
                <a:cxn ang="5400000">
                  <a:pos x="wd2" y="hd2"/>
                </a:cxn>
                <a:cxn ang="10800000">
                  <a:pos x="wd2" y="hd2"/>
                </a:cxn>
                <a:cxn ang="16200000">
                  <a:pos x="wd2" y="hd2"/>
                </a:cxn>
              </a:cxnLst>
              <a:rect l="0" t="0" r="r" b="b"/>
              <a:pathLst>
                <a:path w="21108" h="21334" extrusionOk="0">
                  <a:moveTo>
                    <a:pt x="20930" y="20951"/>
                  </a:moveTo>
                  <a:cubicBezTo>
                    <a:pt x="20407" y="20602"/>
                    <a:pt x="18289" y="20263"/>
                    <a:pt x="17448" y="18856"/>
                  </a:cubicBezTo>
                  <a:cubicBezTo>
                    <a:pt x="17118" y="18305"/>
                    <a:pt x="14199" y="12106"/>
                    <a:pt x="13618" y="11523"/>
                  </a:cubicBezTo>
                  <a:cubicBezTo>
                    <a:pt x="11686" y="9586"/>
                    <a:pt x="12938" y="10613"/>
                    <a:pt x="9788" y="9428"/>
                  </a:cubicBezTo>
                  <a:cubicBezTo>
                    <a:pt x="8964" y="8601"/>
                    <a:pt x="7843" y="7333"/>
                    <a:pt x="7003" y="7333"/>
                  </a:cubicBezTo>
                  <a:cubicBezTo>
                    <a:pt x="5026" y="7333"/>
                    <a:pt x="3057" y="8031"/>
                    <a:pt x="1084" y="8381"/>
                  </a:cubicBezTo>
                  <a:cubicBezTo>
                    <a:pt x="735" y="8730"/>
                    <a:pt x="203" y="10416"/>
                    <a:pt x="39" y="9428"/>
                  </a:cubicBezTo>
                  <a:cubicBezTo>
                    <a:pt x="-148" y="8302"/>
                    <a:pt x="381" y="6953"/>
                    <a:pt x="735" y="6285"/>
                  </a:cubicBezTo>
                  <a:cubicBezTo>
                    <a:pt x="1358" y="5115"/>
                    <a:pt x="2128" y="4889"/>
                    <a:pt x="2825" y="4190"/>
                  </a:cubicBezTo>
                  <a:cubicBezTo>
                    <a:pt x="5212" y="1796"/>
                    <a:pt x="2249" y="4623"/>
                    <a:pt x="5610" y="2095"/>
                  </a:cubicBezTo>
                  <a:cubicBezTo>
                    <a:pt x="5966" y="1827"/>
                    <a:pt x="6302" y="1351"/>
                    <a:pt x="6654" y="1048"/>
                  </a:cubicBezTo>
                  <a:cubicBezTo>
                    <a:pt x="7115" y="652"/>
                    <a:pt x="7583" y="349"/>
                    <a:pt x="8047" y="0"/>
                  </a:cubicBezTo>
                  <a:cubicBezTo>
                    <a:pt x="9266" y="333"/>
                    <a:pt x="12575" y="351"/>
                    <a:pt x="13966" y="3143"/>
                  </a:cubicBezTo>
                  <a:cubicBezTo>
                    <a:pt x="14663" y="4540"/>
                    <a:pt x="15463" y="5552"/>
                    <a:pt x="16055" y="7333"/>
                  </a:cubicBezTo>
                  <a:cubicBezTo>
                    <a:pt x="16825" y="9650"/>
                    <a:pt x="17175" y="11112"/>
                    <a:pt x="18144" y="12571"/>
                  </a:cubicBezTo>
                  <a:cubicBezTo>
                    <a:pt x="18473" y="13065"/>
                    <a:pt x="18841" y="13269"/>
                    <a:pt x="19189" y="13618"/>
                  </a:cubicBezTo>
                  <a:cubicBezTo>
                    <a:pt x="19421" y="15015"/>
                    <a:pt x="19628" y="16453"/>
                    <a:pt x="19885" y="17809"/>
                  </a:cubicBezTo>
                  <a:cubicBezTo>
                    <a:pt x="20093" y="18902"/>
                    <a:pt x="20426" y="19782"/>
                    <a:pt x="20582" y="20951"/>
                  </a:cubicBezTo>
                  <a:cubicBezTo>
                    <a:pt x="20668" y="21600"/>
                    <a:pt x="21452" y="21301"/>
                    <a:pt x="20930" y="20951"/>
                  </a:cubicBezTo>
                  <a:close/>
                </a:path>
              </a:pathLst>
            </a:custGeom>
            <a:grpFill/>
            <a:ln w="9525" cap="flat">
              <a:solidFill>
                <a:srgbClr val="000000"/>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defRPr>
                  <a:solidFill>
                    <a:srgbClr val="FFFFFF"/>
                  </a:solidFill>
                </a:defRPr>
              </a:pPr>
              <a:endParaRPr/>
            </a:p>
          </p:txBody>
        </p:sp>
        <p:sp>
          <p:nvSpPr>
            <p:cNvPr id="266" name="Shape"/>
            <p:cNvSpPr/>
            <p:nvPr/>
          </p:nvSpPr>
          <p:spPr>
            <a:xfrm>
              <a:off x="381512" y="52831"/>
              <a:ext cx="103787" cy="85150"/>
            </a:xfrm>
            <a:custGeom>
              <a:avLst/>
              <a:gdLst/>
              <a:ahLst/>
              <a:cxnLst>
                <a:cxn ang="0">
                  <a:pos x="wd2" y="hd2"/>
                </a:cxn>
                <a:cxn ang="5400000">
                  <a:pos x="wd2" y="hd2"/>
                </a:cxn>
                <a:cxn ang="10800000">
                  <a:pos x="wd2" y="hd2"/>
                </a:cxn>
                <a:cxn ang="16200000">
                  <a:pos x="wd2" y="hd2"/>
                </a:cxn>
              </a:cxnLst>
              <a:rect l="0" t="0" r="r" b="b"/>
              <a:pathLst>
                <a:path w="21108" h="21334" extrusionOk="0">
                  <a:moveTo>
                    <a:pt x="20930" y="20951"/>
                  </a:moveTo>
                  <a:cubicBezTo>
                    <a:pt x="20407" y="20602"/>
                    <a:pt x="18289" y="20263"/>
                    <a:pt x="17448" y="18856"/>
                  </a:cubicBezTo>
                  <a:cubicBezTo>
                    <a:pt x="17118" y="18305"/>
                    <a:pt x="14199" y="12106"/>
                    <a:pt x="13618" y="11523"/>
                  </a:cubicBezTo>
                  <a:cubicBezTo>
                    <a:pt x="11686" y="9586"/>
                    <a:pt x="12938" y="10613"/>
                    <a:pt x="9788" y="9428"/>
                  </a:cubicBezTo>
                  <a:cubicBezTo>
                    <a:pt x="8964" y="8601"/>
                    <a:pt x="7843" y="7333"/>
                    <a:pt x="7003" y="7333"/>
                  </a:cubicBezTo>
                  <a:cubicBezTo>
                    <a:pt x="5026" y="7333"/>
                    <a:pt x="3057" y="8031"/>
                    <a:pt x="1084" y="8381"/>
                  </a:cubicBezTo>
                  <a:cubicBezTo>
                    <a:pt x="735" y="8730"/>
                    <a:pt x="203" y="10416"/>
                    <a:pt x="39" y="9428"/>
                  </a:cubicBezTo>
                  <a:cubicBezTo>
                    <a:pt x="-148" y="8302"/>
                    <a:pt x="381" y="6953"/>
                    <a:pt x="735" y="6285"/>
                  </a:cubicBezTo>
                  <a:cubicBezTo>
                    <a:pt x="1358" y="5115"/>
                    <a:pt x="2128" y="4889"/>
                    <a:pt x="2825" y="4190"/>
                  </a:cubicBezTo>
                  <a:cubicBezTo>
                    <a:pt x="5212" y="1796"/>
                    <a:pt x="2249" y="4623"/>
                    <a:pt x="5610" y="2095"/>
                  </a:cubicBezTo>
                  <a:cubicBezTo>
                    <a:pt x="5966" y="1827"/>
                    <a:pt x="6302" y="1351"/>
                    <a:pt x="6654" y="1048"/>
                  </a:cubicBezTo>
                  <a:cubicBezTo>
                    <a:pt x="7115" y="652"/>
                    <a:pt x="7583" y="349"/>
                    <a:pt x="8047" y="0"/>
                  </a:cubicBezTo>
                  <a:cubicBezTo>
                    <a:pt x="9266" y="333"/>
                    <a:pt x="12575" y="351"/>
                    <a:pt x="13966" y="3143"/>
                  </a:cubicBezTo>
                  <a:cubicBezTo>
                    <a:pt x="14663" y="4540"/>
                    <a:pt x="15463" y="5552"/>
                    <a:pt x="16055" y="7333"/>
                  </a:cubicBezTo>
                  <a:cubicBezTo>
                    <a:pt x="16825" y="9650"/>
                    <a:pt x="17175" y="11112"/>
                    <a:pt x="18144" y="12571"/>
                  </a:cubicBezTo>
                  <a:cubicBezTo>
                    <a:pt x="18473" y="13065"/>
                    <a:pt x="18841" y="13269"/>
                    <a:pt x="19189" y="13618"/>
                  </a:cubicBezTo>
                  <a:cubicBezTo>
                    <a:pt x="19421" y="15015"/>
                    <a:pt x="19628" y="16453"/>
                    <a:pt x="19885" y="17809"/>
                  </a:cubicBezTo>
                  <a:cubicBezTo>
                    <a:pt x="20093" y="18902"/>
                    <a:pt x="20426" y="19782"/>
                    <a:pt x="20582" y="20951"/>
                  </a:cubicBezTo>
                  <a:cubicBezTo>
                    <a:pt x="20668" y="21600"/>
                    <a:pt x="21452" y="21301"/>
                    <a:pt x="20930" y="20951"/>
                  </a:cubicBezTo>
                  <a:close/>
                </a:path>
              </a:pathLst>
            </a:custGeom>
            <a:grpFill/>
            <a:ln w="9525" cap="flat">
              <a:solidFill>
                <a:srgbClr val="000000"/>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defRPr>
                  <a:solidFill>
                    <a:srgbClr val="FFFFFF"/>
                  </a:solidFill>
                </a:defRPr>
              </a:pPr>
              <a:endParaRPr/>
            </a:p>
          </p:txBody>
        </p:sp>
        <p:sp>
          <p:nvSpPr>
            <p:cNvPr id="267" name="Shape"/>
            <p:cNvSpPr/>
            <p:nvPr/>
          </p:nvSpPr>
          <p:spPr>
            <a:xfrm flipH="1">
              <a:off x="534973" y="0"/>
              <a:ext cx="87121" cy="85149"/>
            </a:xfrm>
            <a:custGeom>
              <a:avLst/>
              <a:gdLst/>
              <a:ahLst/>
              <a:cxnLst>
                <a:cxn ang="0">
                  <a:pos x="wd2" y="hd2"/>
                </a:cxn>
                <a:cxn ang="5400000">
                  <a:pos x="wd2" y="hd2"/>
                </a:cxn>
                <a:cxn ang="10800000">
                  <a:pos x="wd2" y="hd2"/>
                </a:cxn>
                <a:cxn ang="16200000">
                  <a:pos x="wd2" y="hd2"/>
                </a:cxn>
              </a:cxnLst>
              <a:rect l="0" t="0" r="r" b="b"/>
              <a:pathLst>
                <a:path w="21108" h="21334" extrusionOk="0">
                  <a:moveTo>
                    <a:pt x="20930" y="20951"/>
                  </a:moveTo>
                  <a:cubicBezTo>
                    <a:pt x="20407" y="20602"/>
                    <a:pt x="18289" y="20263"/>
                    <a:pt x="17448" y="18856"/>
                  </a:cubicBezTo>
                  <a:cubicBezTo>
                    <a:pt x="17118" y="18305"/>
                    <a:pt x="14199" y="12106"/>
                    <a:pt x="13618" y="11523"/>
                  </a:cubicBezTo>
                  <a:cubicBezTo>
                    <a:pt x="11686" y="9586"/>
                    <a:pt x="12938" y="10613"/>
                    <a:pt x="9788" y="9428"/>
                  </a:cubicBezTo>
                  <a:cubicBezTo>
                    <a:pt x="8964" y="8601"/>
                    <a:pt x="7843" y="7333"/>
                    <a:pt x="7003" y="7333"/>
                  </a:cubicBezTo>
                  <a:cubicBezTo>
                    <a:pt x="5026" y="7333"/>
                    <a:pt x="3057" y="8031"/>
                    <a:pt x="1084" y="8381"/>
                  </a:cubicBezTo>
                  <a:cubicBezTo>
                    <a:pt x="735" y="8730"/>
                    <a:pt x="203" y="10416"/>
                    <a:pt x="39" y="9428"/>
                  </a:cubicBezTo>
                  <a:cubicBezTo>
                    <a:pt x="-148" y="8302"/>
                    <a:pt x="381" y="6953"/>
                    <a:pt x="735" y="6285"/>
                  </a:cubicBezTo>
                  <a:cubicBezTo>
                    <a:pt x="1358" y="5115"/>
                    <a:pt x="2128" y="4889"/>
                    <a:pt x="2825" y="4190"/>
                  </a:cubicBezTo>
                  <a:cubicBezTo>
                    <a:pt x="5212" y="1796"/>
                    <a:pt x="2249" y="4623"/>
                    <a:pt x="5610" y="2095"/>
                  </a:cubicBezTo>
                  <a:cubicBezTo>
                    <a:pt x="5966" y="1827"/>
                    <a:pt x="6302" y="1351"/>
                    <a:pt x="6654" y="1048"/>
                  </a:cubicBezTo>
                  <a:cubicBezTo>
                    <a:pt x="7115" y="652"/>
                    <a:pt x="7583" y="349"/>
                    <a:pt x="8047" y="0"/>
                  </a:cubicBezTo>
                  <a:cubicBezTo>
                    <a:pt x="9266" y="333"/>
                    <a:pt x="12575" y="351"/>
                    <a:pt x="13966" y="3143"/>
                  </a:cubicBezTo>
                  <a:cubicBezTo>
                    <a:pt x="14663" y="4540"/>
                    <a:pt x="15463" y="5552"/>
                    <a:pt x="16055" y="7333"/>
                  </a:cubicBezTo>
                  <a:cubicBezTo>
                    <a:pt x="16825" y="9650"/>
                    <a:pt x="17175" y="11112"/>
                    <a:pt x="18144" y="12571"/>
                  </a:cubicBezTo>
                  <a:cubicBezTo>
                    <a:pt x="18473" y="13065"/>
                    <a:pt x="18841" y="13269"/>
                    <a:pt x="19189" y="13618"/>
                  </a:cubicBezTo>
                  <a:cubicBezTo>
                    <a:pt x="19421" y="15015"/>
                    <a:pt x="19628" y="16453"/>
                    <a:pt x="19885" y="17809"/>
                  </a:cubicBezTo>
                  <a:cubicBezTo>
                    <a:pt x="20093" y="18902"/>
                    <a:pt x="20426" y="19782"/>
                    <a:pt x="20582" y="20951"/>
                  </a:cubicBezTo>
                  <a:cubicBezTo>
                    <a:pt x="20668" y="21600"/>
                    <a:pt x="21452" y="21301"/>
                    <a:pt x="20930" y="20951"/>
                  </a:cubicBezTo>
                  <a:close/>
                </a:path>
              </a:pathLst>
            </a:custGeom>
            <a:grpFill/>
            <a:ln w="9525" cap="flat">
              <a:solidFill>
                <a:srgbClr val="000000"/>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defRPr>
                  <a:solidFill>
                    <a:srgbClr val="FFFFFF"/>
                  </a:solidFill>
                </a:defRPr>
              </a:pPr>
              <a:endParaRPr/>
            </a:p>
          </p:txBody>
        </p:sp>
        <p:sp>
          <p:nvSpPr>
            <p:cNvPr id="268" name="Shape"/>
            <p:cNvSpPr/>
            <p:nvPr/>
          </p:nvSpPr>
          <p:spPr>
            <a:xfrm>
              <a:off x="482589" y="158494"/>
              <a:ext cx="144689" cy="63569"/>
            </a:xfrm>
            <a:custGeom>
              <a:avLst/>
              <a:gdLst/>
              <a:ahLst/>
              <a:cxnLst>
                <a:cxn ang="0">
                  <a:pos x="wd2" y="hd2"/>
                </a:cxn>
                <a:cxn ang="5400000">
                  <a:pos x="wd2" y="hd2"/>
                </a:cxn>
                <a:cxn ang="10800000">
                  <a:pos x="wd2" y="hd2"/>
                </a:cxn>
                <a:cxn ang="16200000">
                  <a:pos x="wd2" y="hd2"/>
                </a:cxn>
              </a:cxnLst>
              <a:rect l="0" t="0" r="r" b="b"/>
              <a:pathLst>
                <a:path w="21108" h="21334" extrusionOk="0">
                  <a:moveTo>
                    <a:pt x="20930" y="20951"/>
                  </a:moveTo>
                  <a:cubicBezTo>
                    <a:pt x="20407" y="20602"/>
                    <a:pt x="18289" y="20263"/>
                    <a:pt x="17448" y="18856"/>
                  </a:cubicBezTo>
                  <a:cubicBezTo>
                    <a:pt x="17118" y="18305"/>
                    <a:pt x="14199" y="12106"/>
                    <a:pt x="13618" y="11523"/>
                  </a:cubicBezTo>
                  <a:cubicBezTo>
                    <a:pt x="11686" y="9586"/>
                    <a:pt x="12938" y="10613"/>
                    <a:pt x="9788" y="9428"/>
                  </a:cubicBezTo>
                  <a:cubicBezTo>
                    <a:pt x="8964" y="8601"/>
                    <a:pt x="7843" y="7333"/>
                    <a:pt x="7003" y="7333"/>
                  </a:cubicBezTo>
                  <a:cubicBezTo>
                    <a:pt x="5026" y="7333"/>
                    <a:pt x="3057" y="8031"/>
                    <a:pt x="1084" y="8381"/>
                  </a:cubicBezTo>
                  <a:cubicBezTo>
                    <a:pt x="735" y="8730"/>
                    <a:pt x="203" y="10416"/>
                    <a:pt x="39" y="9428"/>
                  </a:cubicBezTo>
                  <a:cubicBezTo>
                    <a:pt x="-148" y="8302"/>
                    <a:pt x="381" y="6953"/>
                    <a:pt x="735" y="6285"/>
                  </a:cubicBezTo>
                  <a:cubicBezTo>
                    <a:pt x="1358" y="5115"/>
                    <a:pt x="2128" y="4889"/>
                    <a:pt x="2825" y="4190"/>
                  </a:cubicBezTo>
                  <a:cubicBezTo>
                    <a:pt x="5212" y="1796"/>
                    <a:pt x="2249" y="4623"/>
                    <a:pt x="5610" y="2095"/>
                  </a:cubicBezTo>
                  <a:cubicBezTo>
                    <a:pt x="5966" y="1827"/>
                    <a:pt x="6302" y="1351"/>
                    <a:pt x="6654" y="1048"/>
                  </a:cubicBezTo>
                  <a:cubicBezTo>
                    <a:pt x="7115" y="652"/>
                    <a:pt x="7583" y="349"/>
                    <a:pt x="8047" y="0"/>
                  </a:cubicBezTo>
                  <a:cubicBezTo>
                    <a:pt x="9266" y="333"/>
                    <a:pt x="12575" y="351"/>
                    <a:pt x="13966" y="3143"/>
                  </a:cubicBezTo>
                  <a:cubicBezTo>
                    <a:pt x="14663" y="4540"/>
                    <a:pt x="15463" y="5552"/>
                    <a:pt x="16055" y="7333"/>
                  </a:cubicBezTo>
                  <a:cubicBezTo>
                    <a:pt x="16825" y="9650"/>
                    <a:pt x="17175" y="11112"/>
                    <a:pt x="18144" y="12571"/>
                  </a:cubicBezTo>
                  <a:cubicBezTo>
                    <a:pt x="18473" y="13065"/>
                    <a:pt x="18841" y="13269"/>
                    <a:pt x="19189" y="13618"/>
                  </a:cubicBezTo>
                  <a:cubicBezTo>
                    <a:pt x="19421" y="15015"/>
                    <a:pt x="19628" y="16453"/>
                    <a:pt x="19885" y="17809"/>
                  </a:cubicBezTo>
                  <a:cubicBezTo>
                    <a:pt x="20093" y="18902"/>
                    <a:pt x="20426" y="19782"/>
                    <a:pt x="20582" y="20951"/>
                  </a:cubicBezTo>
                  <a:cubicBezTo>
                    <a:pt x="20668" y="21600"/>
                    <a:pt x="21452" y="21301"/>
                    <a:pt x="20930" y="20951"/>
                  </a:cubicBezTo>
                  <a:close/>
                </a:path>
              </a:pathLst>
            </a:custGeom>
            <a:grpFill/>
            <a:ln w="9525" cap="flat">
              <a:solidFill>
                <a:srgbClr val="000000"/>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defRPr>
                  <a:solidFill>
                    <a:srgbClr val="FFFFFF"/>
                  </a:solidFill>
                </a:defRPr>
              </a:pPr>
              <a:endParaRPr/>
            </a:p>
          </p:txBody>
        </p:sp>
        <p:sp>
          <p:nvSpPr>
            <p:cNvPr id="269" name="Shape"/>
            <p:cNvSpPr/>
            <p:nvPr/>
          </p:nvSpPr>
          <p:spPr>
            <a:xfrm>
              <a:off x="211012" y="633979"/>
              <a:ext cx="159762" cy="91316"/>
            </a:xfrm>
            <a:custGeom>
              <a:avLst/>
              <a:gdLst/>
              <a:ahLst/>
              <a:cxnLst>
                <a:cxn ang="0">
                  <a:pos x="wd2" y="hd2"/>
                </a:cxn>
                <a:cxn ang="5400000">
                  <a:pos x="wd2" y="hd2"/>
                </a:cxn>
                <a:cxn ang="10800000">
                  <a:pos x="wd2" y="hd2"/>
                </a:cxn>
                <a:cxn ang="16200000">
                  <a:pos x="wd2" y="hd2"/>
                </a:cxn>
              </a:cxnLst>
              <a:rect l="0" t="0" r="r" b="b"/>
              <a:pathLst>
                <a:path w="21108" h="21334" extrusionOk="0">
                  <a:moveTo>
                    <a:pt x="20930" y="20951"/>
                  </a:moveTo>
                  <a:cubicBezTo>
                    <a:pt x="20407" y="20602"/>
                    <a:pt x="18289" y="20263"/>
                    <a:pt x="17448" y="18856"/>
                  </a:cubicBezTo>
                  <a:cubicBezTo>
                    <a:pt x="17118" y="18305"/>
                    <a:pt x="14199" y="12106"/>
                    <a:pt x="13618" y="11523"/>
                  </a:cubicBezTo>
                  <a:cubicBezTo>
                    <a:pt x="11686" y="9586"/>
                    <a:pt x="12938" y="10613"/>
                    <a:pt x="9788" y="9428"/>
                  </a:cubicBezTo>
                  <a:cubicBezTo>
                    <a:pt x="8964" y="8601"/>
                    <a:pt x="7843" y="7333"/>
                    <a:pt x="7003" y="7333"/>
                  </a:cubicBezTo>
                  <a:cubicBezTo>
                    <a:pt x="5026" y="7333"/>
                    <a:pt x="3057" y="8031"/>
                    <a:pt x="1084" y="8381"/>
                  </a:cubicBezTo>
                  <a:cubicBezTo>
                    <a:pt x="735" y="8730"/>
                    <a:pt x="203" y="10416"/>
                    <a:pt x="39" y="9428"/>
                  </a:cubicBezTo>
                  <a:cubicBezTo>
                    <a:pt x="-148" y="8302"/>
                    <a:pt x="381" y="6953"/>
                    <a:pt x="735" y="6285"/>
                  </a:cubicBezTo>
                  <a:cubicBezTo>
                    <a:pt x="1358" y="5115"/>
                    <a:pt x="2128" y="4889"/>
                    <a:pt x="2825" y="4190"/>
                  </a:cubicBezTo>
                  <a:cubicBezTo>
                    <a:pt x="5212" y="1796"/>
                    <a:pt x="2249" y="4623"/>
                    <a:pt x="5610" y="2095"/>
                  </a:cubicBezTo>
                  <a:cubicBezTo>
                    <a:pt x="5966" y="1827"/>
                    <a:pt x="6302" y="1351"/>
                    <a:pt x="6654" y="1048"/>
                  </a:cubicBezTo>
                  <a:cubicBezTo>
                    <a:pt x="7115" y="652"/>
                    <a:pt x="7583" y="349"/>
                    <a:pt x="8047" y="0"/>
                  </a:cubicBezTo>
                  <a:cubicBezTo>
                    <a:pt x="9266" y="333"/>
                    <a:pt x="12575" y="351"/>
                    <a:pt x="13966" y="3143"/>
                  </a:cubicBezTo>
                  <a:cubicBezTo>
                    <a:pt x="14663" y="4540"/>
                    <a:pt x="15463" y="5552"/>
                    <a:pt x="16055" y="7333"/>
                  </a:cubicBezTo>
                  <a:cubicBezTo>
                    <a:pt x="16825" y="9650"/>
                    <a:pt x="17175" y="11112"/>
                    <a:pt x="18144" y="12571"/>
                  </a:cubicBezTo>
                  <a:cubicBezTo>
                    <a:pt x="18473" y="13065"/>
                    <a:pt x="18841" y="13269"/>
                    <a:pt x="19189" y="13618"/>
                  </a:cubicBezTo>
                  <a:cubicBezTo>
                    <a:pt x="19421" y="15015"/>
                    <a:pt x="19628" y="16453"/>
                    <a:pt x="19885" y="17809"/>
                  </a:cubicBezTo>
                  <a:cubicBezTo>
                    <a:pt x="20093" y="18902"/>
                    <a:pt x="20426" y="19782"/>
                    <a:pt x="20582" y="20951"/>
                  </a:cubicBezTo>
                  <a:cubicBezTo>
                    <a:pt x="20668" y="21600"/>
                    <a:pt x="21452" y="21301"/>
                    <a:pt x="20930" y="20951"/>
                  </a:cubicBezTo>
                  <a:close/>
                </a:path>
              </a:pathLst>
            </a:custGeom>
            <a:grpFill/>
            <a:ln w="9525" cap="flat">
              <a:solidFill>
                <a:srgbClr val="000000"/>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defRPr>
                  <a:solidFill>
                    <a:srgbClr val="FFFFFF"/>
                  </a:solidFill>
                </a:defRPr>
              </a:pPr>
              <a:endParaRPr/>
            </a:p>
          </p:txBody>
        </p:sp>
        <p:sp>
          <p:nvSpPr>
            <p:cNvPr id="270" name="Shape"/>
            <p:cNvSpPr/>
            <p:nvPr/>
          </p:nvSpPr>
          <p:spPr>
            <a:xfrm flipH="1">
              <a:off x="463033" y="237742"/>
              <a:ext cx="121455" cy="63569"/>
            </a:xfrm>
            <a:custGeom>
              <a:avLst/>
              <a:gdLst/>
              <a:ahLst/>
              <a:cxnLst>
                <a:cxn ang="0">
                  <a:pos x="wd2" y="hd2"/>
                </a:cxn>
                <a:cxn ang="5400000">
                  <a:pos x="wd2" y="hd2"/>
                </a:cxn>
                <a:cxn ang="10800000">
                  <a:pos x="wd2" y="hd2"/>
                </a:cxn>
                <a:cxn ang="16200000">
                  <a:pos x="wd2" y="hd2"/>
                </a:cxn>
              </a:cxnLst>
              <a:rect l="0" t="0" r="r" b="b"/>
              <a:pathLst>
                <a:path w="21108" h="21334" extrusionOk="0">
                  <a:moveTo>
                    <a:pt x="20930" y="20951"/>
                  </a:moveTo>
                  <a:cubicBezTo>
                    <a:pt x="20407" y="20602"/>
                    <a:pt x="18289" y="20263"/>
                    <a:pt x="17448" y="18856"/>
                  </a:cubicBezTo>
                  <a:cubicBezTo>
                    <a:pt x="17118" y="18305"/>
                    <a:pt x="14199" y="12106"/>
                    <a:pt x="13618" y="11523"/>
                  </a:cubicBezTo>
                  <a:cubicBezTo>
                    <a:pt x="11686" y="9586"/>
                    <a:pt x="12938" y="10613"/>
                    <a:pt x="9788" y="9428"/>
                  </a:cubicBezTo>
                  <a:cubicBezTo>
                    <a:pt x="8964" y="8601"/>
                    <a:pt x="7843" y="7333"/>
                    <a:pt x="7003" y="7333"/>
                  </a:cubicBezTo>
                  <a:cubicBezTo>
                    <a:pt x="5026" y="7333"/>
                    <a:pt x="3057" y="8031"/>
                    <a:pt x="1084" y="8381"/>
                  </a:cubicBezTo>
                  <a:cubicBezTo>
                    <a:pt x="735" y="8730"/>
                    <a:pt x="203" y="10416"/>
                    <a:pt x="39" y="9428"/>
                  </a:cubicBezTo>
                  <a:cubicBezTo>
                    <a:pt x="-148" y="8302"/>
                    <a:pt x="381" y="6953"/>
                    <a:pt x="735" y="6285"/>
                  </a:cubicBezTo>
                  <a:cubicBezTo>
                    <a:pt x="1358" y="5115"/>
                    <a:pt x="2128" y="4889"/>
                    <a:pt x="2825" y="4190"/>
                  </a:cubicBezTo>
                  <a:cubicBezTo>
                    <a:pt x="5212" y="1796"/>
                    <a:pt x="2249" y="4623"/>
                    <a:pt x="5610" y="2095"/>
                  </a:cubicBezTo>
                  <a:cubicBezTo>
                    <a:pt x="5966" y="1827"/>
                    <a:pt x="6302" y="1351"/>
                    <a:pt x="6654" y="1048"/>
                  </a:cubicBezTo>
                  <a:cubicBezTo>
                    <a:pt x="7115" y="652"/>
                    <a:pt x="7583" y="349"/>
                    <a:pt x="8047" y="0"/>
                  </a:cubicBezTo>
                  <a:cubicBezTo>
                    <a:pt x="9266" y="333"/>
                    <a:pt x="12575" y="351"/>
                    <a:pt x="13966" y="3143"/>
                  </a:cubicBezTo>
                  <a:cubicBezTo>
                    <a:pt x="14663" y="4540"/>
                    <a:pt x="15463" y="5552"/>
                    <a:pt x="16055" y="7333"/>
                  </a:cubicBezTo>
                  <a:cubicBezTo>
                    <a:pt x="16825" y="9650"/>
                    <a:pt x="17175" y="11112"/>
                    <a:pt x="18144" y="12571"/>
                  </a:cubicBezTo>
                  <a:cubicBezTo>
                    <a:pt x="18473" y="13065"/>
                    <a:pt x="18841" y="13269"/>
                    <a:pt x="19189" y="13618"/>
                  </a:cubicBezTo>
                  <a:cubicBezTo>
                    <a:pt x="19421" y="15015"/>
                    <a:pt x="19628" y="16453"/>
                    <a:pt x="19885" y="17809"/>
                  </a:cubicBezTo>
                  <a:cubicBezTo>
                    <a:pt x="20093" y="18902"/>
                    <a:pt x="20426" y="19782"/>
                    <a:pt x="20582" y="20951"/>
                  </a:cubicBezTo>
                  <a:cubicBezTo>
                    <a:pt x="20668" y="21600"/>
                    <a:pt x="21452" y="21301"/>
                    <a:pt x="20930" y="20951"/>
                  </a:cubicBezTo>
                  <a:close/>
                </a:path>
              </a:pathLst>
            </a:custGeom>
            <a:grpFill/>
            <a:ln w="9525" cap="flat">
              <a:solidFill>
                <a:srgbClr val="000000"/>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defRPr>
                  <a:solidFill>
                    <a:srgbClr val="FFFFFF"/>
                  </a:solidFill>
                </a:defRPr>
              </a:pPr>
              <a:endParaRPr/>
            </a:p>
          </p:txBody>
        </p:sp>
        <p:sp>
          <p:nvSpPr>
            <p:cNvPr id="271" name="Shape"/>
            <p:cNvSpPr/>
            <p:nvPr/>
          </p:nvSpPr>
          <p:spPr>
            <a:xfrm flipH="1">
              <a:off x="338952" y="184910"/>
              <a:ext cx="134107" cy="91316"/>
            </a:xfrm>
            <a:custGeom>
              <a:avLst/>
              <a:gdLst/>
              <a:ahLst/>
              <a:cxnLst>
                <a:cxn ang="0">
                  <a:pos x="wd2" y="hd2"/>
                </a:cxn>
                <a:cxn ang="5400000">
                  <a:pos x="wd2" y="hd2"/>
                </a:cxn>
                <a:cxn ang="10800000">
                  <a:pos x="wd2" y="hd2"/>
                </a:cxn>
                <a:cxn ang="16200000">
                  <a:pos x="wd2" y="hd2"/>
                </a:cxn>
              </a:cxnLst>
              <a:rect l="0" t="0" r="r" b="b"/>
              <a:pathLst>
                <a:path w="21108" h="21334" extrusionOk="0">
                  <a:moveTo>
                    <a:pt x="20930" y="20951"/>
                  </a:moveTo>
                  <a:cubicBezTo>
                    <a:pt x="20407" y="20602"/>
                    <a:pt x="18289" y="20263"/>
                    <a:pt x="17448" y="18856"/>
                  </a:cubicBezTo>
                  <a:cubicBezTo>
                    <a:pt x="17118" y="18305"/>
                    <a:pt x="14199" y="12106"/>
                    <a:pt x="13618" y="11523"/>
                  </a:cubicBezTo>
                  <a:cubicBezTo>
                    <a:pt x="11686" y="9586"/>
                    <a:pt x="12938" y="10613"/>
                    <a:pt x="9788" y="9428"/>
                  </a:cubicBezTo>
                  <a:cubicBezTo>
                    <a:pt x="8964" y="8601"/>
                    <a:pt x="7843" y="7333"/>
                    <a:pt x="7003" y="7333"/>
                  </a:cubicBezTo>
                  <a:cubicBezTo>
                    <a:pt x="5026" y="7333"/>
                    <a:pt x="3057" y="8031"/>
                    <a:pt x="1084" y="8381"/>
                  </a:cubicBezTo>
                  <a:cubicBezTo>
                    <a:pt x="735" y="8730"/>
                    <a:pt x="203" y="10416"/>
                    <a:pt x="39" y="9428"/>
                  </a:cubicBezTo>
                  <a:cubicBezTo>
                    <a:pt x="-148" y="8302"/>
                    <a:pt x="381" y="6953"/>
                    <a:pt x="735" y="6285"/>
                  </a:cubicBezTo>
                  <a:cubicBezTo>
                    <a:pt x="1358" y="5115"/>
                    <a:pt x="2128" y="4889"/>
                    <a:pt x="2825" y="4190"/>
                  </a:cubicBezTo>
                  <a:cubicBezTo>
                    <a:pt x="5212" y="1796"/>
                    <a:pt x="2249" y="4623"/>
                    <a:pt x="5610" y="2095"/>
                  </a:cubicBezTo>
                  <a:cubicBezTo>
                    <a:pt x="5966" y="1827"/>
                    <a:pt x="6302" y="1351"/>
                    <a:pt x="6654" y="1048"/>
                  </a:cubicBezTo>
                  <a:cubicBezTo>
                    <a:pt x="7115" y="652"/>
                    <a:pt x="7583" y="349"/>
                    <a:pt x="8047" y="0"/>
                  </a:cubicBezTo>
                  <a:cubicBezTo>
                    <a:pt x="9266" y="333"/>
                    <a:pt x="12575" y="351"/>
                    <a:pt x="13966" y="3143"/>
                  </a:cubicBezTo>
                  <a:cubicBezTo>
                    <a:pt x="14663" y="4540"/>
                    <a:pt x="15463" y="5552"/>
                    <a:pt x="16055" y="7333"/>
                  </a:cubicBezTo>
                  <a:cubicBezTo>
                    <a:pt x="16825" y="9650"/>
                    <a:pt x="17175" y="11112"/>
                    <a:pt x="18144" y="12571"/>
                  </a:cubicBezTo>
                  <a:cubicBezTo>
                    <a:pt x="18473" y="13065"/>
                    <a:pt x="18841" y="13269"/>
                    <a:pt x="19189" y="13618"/>
                  </a:cubicBezTo>
                  <a:cubicBezTo>
                    <a:pt x="19421" y="15015"/>
                    <a:pt x="19628" y="16453"/>
                    <a:pt x="19885" y="17809"/>
                  </a:cubicBezTo>
                  <a:cubicBezTo>
                    <a:pt x="20093" y="18902"/>
                    <a:pt x="20426" y="19782"/>
                    <a:pt x="20582" y="20951"/>
                  </a:cubicBezTo>
                  <a:cubicBezTo>
                    <a:pt x="20668" y="21600"/>
                    <a:pt x="21452" y="21301"/>
                    <a:pt x="20930" y="20951"/>
                  </a:cubicBezTo>
                  <a:close/>
                </a:path>
              </a:pathLst>
            </a:custGeom>
            <a:grpFill/>
            <a:ln w="9525" cap="flat">
              <a:solidFill>
                <a:srgbClr val="000000"/>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defRPr>
                  <a:solidFill>
                    <a:srgbClr val="FFFFFF"/>
                  </a:solidFill>
                </a:defRPr>
              </a:pPr>
              <a:endParaRPr/>
            </a:p>
          </p:txBody>
        </p:sp>
        <p:sp>
          <p:nvSpPr>
            <p:cNvPr id="272" name="Shape"/>
            <p:cNvSpPr/>
            <p:nvPr/>
          </p:nvSpPr>
          <p:spPr>
            <a:xfrm flipH="1">
              <a:off x="206937" y="957572"/>
              <a:ext cx="136638" cy="254381"/>
            </a:xfrm>
            <a:custGeom>
              <a:avLst/>
              <a:gdLst/>
              <a:ahLst/>
              <a:cxnLst>
                <a:cxn ang="0">
                  <a:pos x="wd2" y="hd2"/>
                </a:cxn>
                <a:cxn ang="5400000">
                  <a:pos x="wd2" y="hd2"/>
                </a:cxn>
                <a:cxn ang="10800000">
                  <a:pos x="wd2" y="hd2"/>
                </a:cxn>
                <a:cxn ang="16200000">
                  <a:pos x="wd2" y="hd2"/>
                </a:cxn>
              </a:cxnLst>
              <a:rect l="0" t="0" r="r" b="b"/>
              <a:pathLst>
                <a:path w="21108" h="21334" extrusionOk="0">
                  <a:moveTo>
                    <a:pt x="20930" y="20951"/>
                  </a:moveTo>
                  <a:cubicBezTo>
                    <a:pt x="20407" y="20602"/>
                    <a:pt x="18289" y="20263"/>
                    <a:pt x="17448" y="18856"/>
                  </a:cubicBezTo>
                  <a:cubicBezTo>
                    <a:pt x="17118" y="18305"/>
                    <a:pt x="14199" y="12106"/>
                    <a:pt x="13618" y="11523"/>
                  </a:cubicBezTo>
                  <a:cubicBezTo>
                    <a:pt x="11686" y="9586"/>
                    <a:pt x="12938" y="10613"/>
                    <a:pt x="9788" y="9428"/>
                  </a:cubicBezTo>
                  <a:cubicBezTo>
                    <a:pt x="8964" y="8601"/>
                    <a:pt x="7843" y="7333"/>
                    <a:pt x="7003" y="7333"/>
                  </a:cubicBezTo>
                  <a:cubicBezTo>
                    <a:pt x="5026" y="7333"/>
                    <a:pt x="3057" y="8031"/>
                    <a:pt x="1084" y="8381"/>
                  </a:cubicBezTo>
                  <a:cubicBezTo>
                    <a:pt x="735" y="8730"/>
                    <a:pt x="203" y="10416"/>
                    <a:pt x="39" y="9428"/>
                  </a:cubicBezTo>
                  <a:cubicBezTo>
                    <a:pt x="-148" y="8302"/>
                    <a:pt x="381" y="6953"/>
                    <a:pt x="735" y="6285"/>
                  </a:cubicBezTo>
                  <a:cubicBezTo>
                    <a:pt x="1358" y="5115"/>
                    <a:pt x="2128" y="4889"/>
                    <a:pt x="2825" y="4190"/>
                  </a:cubicBezTo>
                  <a:cubicBezTo>
                    <a:pt x="5212" y="1796"/>
                    <a:pt x="2249" y="4623"/>
                    <a:pt x="5610" y="2095"/>
                  </a:cubicBezTo>
                  <a:cubicBezTo>
                    <a:pt x="5966" y="1827"/>
                    <a:pt x="6302" y="1351"/>
                    <a:pt x="6654" y="1048"/>
                  </a:cubicBezTo>
                  <a:cubicBezTo>
                    <a:pt x="7115" y="652"/>
                    <a:pt x="7583" y="349"/>
                    <a:pt x="8047" y="0"/>
                  </a:cubicBezTo>
                  <a:cubicBezTo>
                    <a:pt x="9266" y="333"/>
                    <a:pt x="12575" y="351"/>
                    <a:pt x="13966" y="3143"/>
                  </a:cubicBezTo>
                  <a:cubicBezTo>
                    <a:pt x="14663" y="4540"/>
                    <a:pt x="15463" y="5552"/>
                    <a:pt x="16055" y="7333"/>
                  </a:cubicBezTo>
                  <a:cubicBezTo>
                    <a:pt x="16825" y="9650"/>
                    <a:pt x="17175" y="11112"/>
                    <a:pt x="18144" y="12571"/>
                  </a:cubicBezTo>
                  <a:cubicBezTo>
                    <a:pt x="18473" y="13065"/>
                    <a:pt x="18841" y="13269"/>
                    <a:pt x="19189" y="13618"/>
                  </a:cubicBezTo>
                  <a:cubicBezTo>
                    <a:pt x="19421" y="15015"/>
                    <a:pt x="19628" y="16453"/>
                    <a:pt x="19885" y="17809"/>
                  </a:cubicBezTo>
                  <a:cubicBezTo>
                    <a:pt x="20093" y="18902"/>
                    <a:pt x="20426" y="19782"/>
                    <a:pt x="20582" y="20951"/>
                  </a:cubicBezTo>
                  <a:cubicBezTo>
                    <a:pt x="20668" y="21600"/>
                    <a:pt x="21452" y="21301"/>
                    <a:pt x="20930" y="20951"/>
                  </a:cubicBezTo>
                  <a:close/>
                </a:path>
              </a:pathLst>
            </a:custGeom>
            <a:grpFill/>
            <a:ln w="9525" cap="flat">
              <a:solidFill>
                <a:srgbClr val="000000"/>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defRPr>
                  <a:solidFill>
                    <a:srgbClr val="FFFFFF"/>
                  </a:solidFill>
                </a:defRPr>
              </a:pPr>
              <a:endParaRPr/>
            </a:p>
          </p:txBody>
        </p:sp>
        <p:sp>
          <p:nvSpPr>
            <p:cNvPr id="273" name="Shape"/>
            <p:cNvSpPr/>
            <p:nvPr/>
          </p:nvSpPr>
          <p:spPr>
            <a:xfrm>
              <a:off x="337585" y="1228334"/>
              <a:ext cx="144418" cy="306560"/>
            </a:xfrm>
            <a:custGeom>
              <a:avLst/>
              <a:gdLst/>
              <a:ahLst/>
              <a:cxnLst>
                <a:cxn ang="0">
                  <a:pos x="wd2" y="hd2"/>
                </a:cxn>
                <a:cxn ang="5400000">
                  <a:pos x="wd2" y="hd2"/>
                </a:cxn>
                <a:cxn ang="10800000">
                  <a:pos x="wd2" y="hd2"/>
                </a:cxn>
                <a:cxn ang="16200000">
                  <a:pos x="wd2" y="hd2"/>
                </a:cxn>
              </a:cxnLst>
              <a:rect l="0" t="0" r="r" b="b"/>
              <a:pathLst>
                <a:path w="21108" h="21334" extrusionOk="0">
                  <a:moveTo>
                    <a:pt x="20930" y="20951"/>
                  </a:moveTo>
                  <a:cubicBezTo>
                    <a:pt x="20407" y="20602"/>
                    <a:pt x="18289" y="20263"/>
                    <a:pt x="17448" y="18856"/>
                  </a:cubicBezTo>
                  <a:cubicBezTo>
                    <a:pt x="17118" y="18305"/>
                    <a:pt x="14199" y="12106"/>
                    <a:pt x="13618" y="11523"/>
                  </a:cubicBezTo>
                  <a:cubicBezTo>
                    <a:pt x="11686" y="9586"/>
                    <a:pt x="12938" y="10613"/>
                    <a:pt x="9788" y="9428"/>
                  </a:cubicBezTo>
                  <a:cubicBezTo>
                    <a:pt x="8964" y="8601"/>
                    <a:pt x="7843" y="7333"/>
                    <a:pt x="7003" y="7333"/>
                  </a:cubicBezTo>
                  <a:cubicBezTo>
                    <a:pt x="5026" y="7333"/>
                    <a:pt x="3057" y="8031"/>
                    <a:pt x="1084" y="8381"/>
                  </a:cubicBezTo>
                  <a:cubicBezTo>
                    <a:pt x="735" y="8730"/>
                    <a:pt x="203" y="10416"/>
                    <a:pt x="39" y="9428"/>
                  </a:cubicBezTo>
                  <a:cubicBezTo>
                    <a:pt x="-148" y="8302"/>
                    <a:pt x="381" y="6953"/>
                    <a:pt x="735" y="6285"/>
                  </a:cubicBezTo>
                  <a:cubicBezTo>
                    <a:pt x="1358" y="5115"/>
                    <a:pt x="2128" y="4889"/>
                    <a:pt x="2825" y="4190"/>
                  </a:cubicBezTo>
                  <a:cubicBezTo>
                    <a:pt x="5212" y="1796"/>
                    <a:pt x="2249" y="4623"/>
                    <a:pt x="5610" y="2095"/>
                  </a:cubicBezTo>
                  <a:cubicBezTo>
                    <a:pt x="5966" y="1827"/>
                    <a:pt x="6302" y="1351"/>
                    <a:pt x="6654" y="1048"/>
                  </a:cubicBezTo>
                  <a:cubicBezTo>
                    <a:pt x="7115" y="652"/>
                    <a:pt x="7583" y="349"/>
                    <a:pt x="8047" y="0"/>
                  </a:cubicBezTo>
                  <a:cubicBezTo>
                    <a:pt x="9266" y="333"/>
                    <a:pt x="12575" y="351"/>
                    <a:pt x="13966" y="3143"/>
                  </a:cubicBezTo>
                  <a:cubicBezTo>
                    <a:pt x="14663" y="4540"/>
                    <a:pt x="15463" y="5552"/>
                    <a:pt x="16055" y="7333"/>
                  </a:cubicBezTo>
                  <a:cubicBezTo>
                    <a:pt x="16825" y="9650"/>
                    <a:pt x="17175" y="11112"/>
                    <a:pt x="18144" y="12571"/>
                  </a:cubicBezTo>
                  <a:cubicBezTo>
                    <a:pt x="18473" y="13065"/>
                    <a:pt x="18841" y="13269"/>
                    <a:pt x="19189" y="13618"/>
                  </a:cubicBezTo>
                  <a:cubicBezTo>
                    <a:pt x="19421" y="15015"/>
                    <a:pt x="19628" y="16453"/>
                    <a:pt x="19885" y="17809"/>
                  </a:cubicBezTo>
                  <a:cubicBezTo>
                    <a:pt x="20093" y="18902"/>
                    <a:pt x="20426" y="19782"/>
                    <a:pt x="20582" y="20951"/>
                  </a:cubicBezTo>
                  <a:cubicBezTo>
                    <a:pt x="20668" y="21600"/>
                    <a:pt x="21452" y="21301"/>
                    <a:pt x="20930" y="20951"/>
                  </a:cubicBezTo>
                  <a:close/>
                </a:path>
              </a:pathLst>
            </a:custGeom>
            <a:grpFill/>
            <a:ln w="9525" cap="flat">
              <a:solidFill>
                <a:srgbClr val="000000"/>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defRPr>
                  <a:solidFill>
                    <a:srgbClr val="FFFFFF"/>
                  </a:solidFill>
                </a:defRPr>
              </a:pPr>
              <a:endParaRPr/>
            </a:p>
          </p:txBody>
        </p:sp>
        <p:sp>
          <p:nvSpPr>
            <p:cNvPr id="274" name="Shape"/>
            <p:cNvSpPr/>
            <p:nvPr/>
          </p:nvSpPr>
          <p:spPr>
            <a:xfrm flipH="1">
              <a:off x="325264" y="468879"/>
              <a:ext cx="88758" cy="135310"/>
            </a:xfrm>
            <a:custGeom>
              <a:avLst/>
              <a:gdLst/>
              <a:ahLst/>
              <a:cxnLst>
                <a:cxn ang="0">
                  <a:pos x="wd2" y="hd2"/>
                </a:cxn>
                <a:cxn ang="5400000">
                  <a:pos x="wd2" y="hd2"/>
                </a:cxn>
                <a:cxn ang="10800000">
                  <a:pos x="wd2" y="hd2"/>
                </a:cxn>
                <a:cxn ang="16200000">
                  <a:pos x="wd2" y="hd2"/>
                </a:cxn>
              </a:cxnLst>
              <a:rect l="0" t="0" r="r" b="b"/>
              <a:pathLst>
                <a:path w="21108" h="21334" extrusionOk="0">
                  <a:moveTo>
                    <a:pt x="20930" y="20951"/>
                  </a:moveTo>
                  <a:cubicBezTo>
                    <a:pt x="20407" y="20602"/>
                    <a:pt x="18289" y="20263"/>
                    <a:pt x="17448" y="18856"/>
                  </a:cubicBezTo>
                  <a:cubicBezTo>
                    <a:pt x="17118" y="18305"/>
                    <a:pt x="14199" y="12106"/>
                    <a:pt x="13618" y="11523"/>
                  </a:cubicBezTo>
                  <a:cubicBezTo>
                    <a:pt x="11686" y="9586"/>
                    <a:pt x="12938" y="10613"/>
                    <a:pt x="9788" y="9428"/>
                  </a:cubicBezTo>
                  <a:cubicBezTo>
                    <a:pt x="8964" y="8601"/>
                    <a:pt x="7843" y="7333"/>
                    <a:pt x="7003" y="7333"/>
                  </a:cubicBezTo>
                  <a:cubicBezTo>
                    <a:pt x="5026" y="7333"/>
                    <a:pt x="3057" y="8031"/>
                    <a:pt x="1084" y="8381"/>
                  </a:cubicBezTo>
                  <a:cubicBezTo>
                    <a:pt x="735" y="8730"/>
                    <a:pt x="203" y="10416"/>
                    <a:pt x="39" y="9428"/>
                  </a:cubicBezTo>
                  <a:cubicBezTo>
                    <a:pt x="-148" y="8302"/>
                    <a:pt x="381" y="6953"/>
                    <a:pt x="735" y="6285"/>
                  </a:cubicBezTo>
                  <a:cubicBezTo>
                    <a:pt x="1358" y="5115"/>
                    <a:pt x="2128" y="4889"/>
                    <a:pt x="2825" y="4190"/>
                  </a:cubicBezTo>
                  <a:cubicBezTo>
                    <a:pt x="5212" y="1796"/>
                    <a:pt x="2249" y="4623"/>
                    <a:pt x="5610" y="2095"/>
                  </a:cubicBezTo>
                  <a:cubicBezTo>
                    <a:pt x="5966" y="1827"/>
                    <a:pt x="6302" y="1351"/>
                    <a:pt x="6654" y="1048"/>
                  </a:cubicBezTo>
                  <a:cubicBezTo>
                    <a:pt x="7115" y="652"/>
                    <a:pt x="7583" y="349"/>
                    <a:pt x="8047" y="0"/>
                  </a:cubicBezTo>
                  <a:cubicBezTo>
                    <a:pt x="9266" y="333"/>
                    <a:pt x="12575" y="351"/>
                    <a:pt x="13966" y="3143"/>
                  </a:cubicBezTo>
                  <a:cubicBezTo>
                    <a:pt x="14663" y="4540"/>
                    <a:pt x="15463" y="5552"/>
                    <a:pt x="16055" y="7333"/>
                  </a:cubicBezTo>
                  <a:cubicBezTo>
                    <a:pt x="16825" y="9650"/>
                    <a:pt x="17175" y="11112"/>
                    <a:pt x="18144" y="12571"/>
                  </a:cubicBezTo>
                  <a:cubicBezTo>
                    <a:pt x="18473" y="13065"/>
                    <a:pt x="18841" y="13269"/>
                    <a:pt x="19189" y="13618"/>
                  </a:cubicBezTo>
                  <a:cubicBezTo>
                    <a:pt x="19421" y="15015"/>
                    <a:pt x="19628" y="16453"/>
                    <a:pt x="19885" y="17809"/>
                  </a:cubicBezTo>
                  <a:cubicBezTo>
                    <a:pt x="20093" y="18902"/>
                    <a:pt x="20426" y="19782"/>
                    <a:pt x="20582" y="20951"/>
                  </a:cubicBezTo>
                  <a:cubicBezTo>
                    <a:pt x="20668" y="21600"/>
                    <a:pt x="21452" y="21301"/>
                    <a:pt x="20930" y="20951"/>
                  </a:cubicBezTo>
                  <a:close/>
                </a:path>
              </a:pathLst>
            </a:custGeom>
            <a:grpFill/>
            <a:ln w="9525" cap="flat">
              <a:solidFill>
                <a:srgbClr val="000000"/>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defRPr>
                  <a:solidFill>
                    <a:srgbClr val="FFFFFF"/>
                  </a:solidFill>
                </a:defRPr>
              </a:pPr>
              <a:endParaRPr/>
            </a:p>
          </p:txBody>
        </p:sp>
        <p:sp>
          <p:nvSpPr>
            <p:cNvPr id="275" name="Shape"/>
            <p:cNvSpPr/>
            <p:nvPr/>
          </p:nvSpPr>
          <p:spPr>
            <a:xfrm>
              <a:off x="378659" y="726435"/>
              <a:ext cx="93812" cy="163064"/>
            </a:xfrm>
            <a:custGeom>
              <a:avLst/>
              <a:gdLst/>
              <a:ahLst/>
              <a:cxnLst>
                <a:cxn ang="0">
                  <a:pos x="wd2" y="hd2"/>
                </a:cxn>
                <a:cxn ang="5400000">
                  <a:pos x="wd2" y="hd2"/>
                </a:cxn>
                <a:cxn ang="10800000">
                  <a:pos x="wd2" y="hd2"/>
                </a:cxn>
                <a:cxn ang="16200000">
                  <a:pos x="wd2" y="hd2"/>
                </a:cxn>
              </a:cxnLst>
              <a:rect l="0" t="0" r="r" b="b"/>
              <a:pathLst>
                <a:path w="21108" h="21334" extrusionOk="0">
                  <a:moveTo>
                    <a:pt x="20930" y="20951"/>
                  </a:moveTo>
                  <a:cubicBezTo>
                    <a:pt x="20407" y="20602"/>
                    <a:pt x="18289" y="20263"/>
                    <a:pt x="17448" y="18856"/>
                  </a:cubicBezTo>
                  <a:cubicBezTo>
                    <a:pt x="17118" y="18305"/>
                    <a:pt x="14199" y="12106"/>
                    <a:pt x="13618" y="11523"/>
                  </a:cubicBezTo>
                  <a:cubicBezTo>
                    <a:pt x="11686" y="9586"/>
                    <a:pt x="12938" y="10613"/>
                    <a:pt x="9788" y="9428"/>
                  </a:cubicBezTo>
                  <a:cubicBezTo>
                    <a:pt x="8964" y="8601"/>
                    <a:pt x="7843" y="7333"/>
                    <a:pt x="7003" y="7333"/>
                  </a:cubicBezTo>
                  <a:cubicBezTo>
                    <a:pt x="5026" y="7333"/>
                    <a:pt x="3057" y="8031"/>
                    <a:pt x="1084" y="8381"/>
                  </a:cubicBezTo>
                  <a:cubicBezTo>
                    <a:pt x="735" y="8730"/>
                    <a:pt x="203" y="10416"/>
                    <a:pt x="39" y="9428"/>
                  </a:cubicBezTo>
                  <a:cubicBezTo>
                    <a:pt x="-148" y="8302"/>
                    <a:pt x="381" y="6953"/>
                    <a:pt x="735" y="6285"/>
                  </a:cubicBezTo>
                  <a:cubicBezTo>
                    <a:pt x="1358" y="5115"/>
                    <a:pt x="2128" y="4889"/>
                    <a:pt x="2825" y="4190"/>
                  </a:cubicBezTo>
                  <a:cubicBezTo>
                    <a:pt x="5212" y="1796"/>
                    <a:pt x="2249" y="4623"/>
                    <a:pt x="5610" y="2095"/>
                  </a:cubicBezTo>
                  <a:cubicBezTo>
                    <a:pt x="5966" y="1827"/>
                    <a:pt x="6302" y="1351"/>
                    <a:pt x="6654" y="1048"/>
                  </a:cubicBezTo>
                  <a:cubicBezTo>
                    <a:pt x="7115" y="652"/>
                    <a:pt x="7583" y="349"/>
                    <a:pt x="8047" y="0"/>
                  </a:cubicBezTo>
                  <a:cubicBezTo>
                    <a:pt x="9266" y="333"/>
                    <a:pt x="12575" y="351"/>
                    <a:pt x="13966" y="3143"/>
                  </a:cubicBezTo>
                  <a:cubicBezTo>
                    <a:pt x="14663" y="4540"/>
                    <a:pt x="15463" y="5552"/>
                    <a:pt x="16055" y="7333"/>
                  </a:cubicBezTo>
                  <a:cubicBezTo>
                    <a:pt x="16825" y="9650"/>
                    <a:pt x="17175" y="11112"/>
                    <a:pt x="18144" y="12571"/>
                  </a:cubicBezTo>
                  <a:cubicBezTo>
                    <a:pt x="18473" y="13065"/>
                    <a:pt x="18841" y="13269"/>
                    <a:pt x="19189" y="13618"/>
                  </a:cubicBezTo>
                  <a:cubicBezTo>
                    <a:pt x="19421" y="15015"/>
                    <a:pt x="19628" y="16453"/>
                    <a:pt x="19885" y="17809"/>
                  </a:cubicBezTo>
                  <a:cubicBezTo>
                    <a:pt x="20093" y="18902"/>
                    <a:pt x="20426" y="19782"/>
                    <a:pt x="20582" y="20951"/>
                  </a:cubicBezTo>
                  <a:cubicBezTo>
                    <a:pt x="20668" y="21600"/>
                    <a:pt x="21452" y="21301"/>
                    <a:pt x="20930" y="20951"/>
                  </a:cubicBezTo>
                  <a:close/>
                </a:path>
              </a:pathLst>
            </a:custGeom>
            <a:grpFill/>
            <a:ln w="9525" cap="flat">
              <a:solidFill>
                <a:srgbClr val="000000"/>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defRPr>
                  <a:solidFill>
                    <a:srgbClr val="FFFFFF"/>
                  </a:solidFill>
                </a:defRPr>
              </a:pPr>
              <a:endParaRPr/>
            </a:p>
          </p:txBody>
        </p:sp>
        <p:sp>
          <p:nvSpPr>
            <p:cNvPr id="276" name="Shape"/>
            <p:cNvSpPr/>
            <p:nvPr/>
          </p:nvSpPr>
          <p:spPr>
            <a:xfrm rot="2208999" flipH="1">
              <a:off x="437477" y="449546"/>
              <a:ext cx="125236" cy="104844"/>
            </a:xfrm>
            <a:custGeom>
              <a:avLst/>
              <a:gdLst/>
              <a:ahLst/>
              <a:cxnLst>
                <a:cxn ang="0">
                  <a:pos x="wd2" y="hd2"/>
                </a:cxn>
                <a:cxn ang="5400000">
                  <a:pos x="wd2" y="hd2"/>
                </a:cxn>
                <a:cxn ang="10800000">
                  <a:pos x="wd2" y="hd2"/>
                </a:cxn>
                <a:cxn ang="16200000">
                  <a:pos x="wd2" y="hd2"/>
                </a:cxn>
              </a:cxnLst>
              <a:rect l="0" t="0" r="r" b="b"/>
              <a:pathLst>
                <a:path w="21108" h="21334" extrusionOk="0">
                  <a:moveTo>
                    <a:pt x="20930" y="20951"/>
                  </a:moveTo>
                  <a:cubicBezTo>
                    <a:pt x="20407" y="20602"/>
                    <a:pt x="18289" y="20263"/>
                    <a:pt x="17448" y="18856"/>
                  </a:cubicBezTo>
                  <a:cubicBezTo>
                    <a:pt x="17118" y="18305"/>
                    <a:pt x="14199" y="12106"/>
                    <a:pt x="13618" y="11523"/>
                  </a:cubicBezTo>
                  <a:cubicBezTo>
                    <a:pt x="11686" y="9586"/>
                    <a:pt x="12938" y="10613"/>
                    <a:pt x="9788" y="9428"/>
                  </a:cubicBezTo>
                  <a:cubicBezTo>
                    <a:pt x="8964" y="8601"/>
                    <a:pt x="7843" y="7333"/>
                    <a:pt x="7003" y="7333"/>
                  </a:cubicBezTo>
                  <a:cubicBezTo>
                    <a:pt x="5026" y="7333"/>
                    <a:pt x="3057" y="8031"/>
                    <a:pt x="1084" y="8381"/>
                  </a:cubicBezTo>
                  <a:cubicBezTo>
                    <a:pt x="735" y="8730"/>
                    <a:pt x="203" y="10416"/>
                    <a:pt x="39" y="9428"/>
                  </a:cubicBezTo>
                  <a:cubicBezTo>
                    <a:pt x="-148" y="8302"/>
                    <a:pt x="381" y="6953"/>
                    <a:pt x="735" y="6285"/>
                  </a:cubicBezTo>
                  <a:cubicBezTo>
                    <a:pt x="1358" y="5115"/>
                    <a:pt x="2128" y="4889"/>
                    <a:pt x="2825" y="4190"/>
                  </a:cubicBezTo>
                  <a:cubicBezTo>
                    <a:pt x="5212" y="1796"/>
                    <a:pt x="2249" y="4623"/>
                    <a:pt x="5610" y="2095"/>
                  </a:cubicBezTo>
                  <a:cubicBezTo>
                    <a:pt x="5966" y="1827"/>
                    <a:pt x="6302" y="1351"/>
                    <a:pt x="6654" y="1048"/>
                  </a:cubicBezTo>
                  <a:cubicBezTo>
                    <a:pt x="7115" y="652"/>
                    <a:pt x="7583" y="349"/>
                    <a:pt x="8047" y="0"/>
                  </a:cubicBezTo>
                  <a:cubicBezTo>
                    <a:pt x="9266" y="333"/>
                    <a:pt x="12575" y="351"/>
                    <a:pt x="13966" y="3143"/>
                  </a:cubicBezTo>
                  <a:cubicBezTo>
                    <a:pt x="14663" y="4540"/>
                    <a:pt x="15463" y="5552"/>
                    <a:pt x="16055" y="7333"/>
                  </a:cubicBezTo>
                  <a:cubicBezTo>
                    <a:pt x="16825" y="9650"/>
                    <a:pt x="17175" y="11112"/>
                    <a:pt x="18144" y="12571"/>
                  </a:cubicBezTo>
                  <a:cubicBezTo>
                    <a:pt x="18473" y="13065"/>
                    <a:pt x="18841" y="13269"/>
                    <a:pt x="19189" y="13618"/>
                  </a:cubicBezTo>
                  <a:cubicBezTo>
                    <a:pt x="19421" y="15015"/>
                    <a:pt x="19628" y="16453"/>
                    <a:pt x="19885" y="17809"/>
                  </a:cubicBezTo>
                  <a:cubicBezTo>
                    <a:pt x="20093" y="18902"/>
                    <a:pt x="20426" y="19783"/>
                    <a:pt x="20582" y="20951"/>
                  </a:cubicBezTo>
                  <a:cubicBezTo>
                    <a:pt x="20668" y="21600"/>
                    <a:pt x="21452" y="21301"/>
                    <a:pt x="20930" y="20951"/>
                  </a:cubicBezTo>
                  <a:close/>
                </a:path>
              </a:pathLst>
            </a:custGeom>
            <a:grpFill/>
            <a:ln w="9525" cap="flat">
              <a:solidFill>
                <a:srgbClr val="000000"/>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defRPr>
                  <a:solidFill>
                    <a:srgbClr val="FFFFFF"/>
                  </a:solidFill>
                </a:defRPr>
              </a:pPr>
              <a:endParaRPr/>
            </a:p>
          </p:txBody>
        </p:sp>
        <p:sp>
          <p:nvSpPr>
            <p:cNvPr id="277" name="Shape"/>
            <p:cNvSpPr/>
            <p:nvPr/>
          </p:nvSpPr>
          <p:spPr>
            <a:xfrm flipH="1">
              <a:off x="427649" y="534920"/>
              <a:ext cx="174591" cy="78272"/>
            </a:xfrm>
            <a:custGeom>
              <a:avLst/>
              <a:gdLst/>
              <a:ahLst/>
              <a:cxnLst>
                <a:cxn ang="0">
                  <a:pos x="wd2" y="hd2"/>
                </a:cxn>
                <a:cxn ang="5400000">
                  <a:pos x="wd2" y="hd2"/>
                </a:cxn>
                <a:cxn ang="10800000">
                  <a:pos x="wd2" y="hd2"/>
                </a:cxn>
                <a:cxn ang="16200000">
                  <a:pos x="wd2" y="hd2"/>
                </a:cxn>
              </a:cxnLst>
              <a:rect l="0" t="0" r="r" b="b"/>
              <a:pathLst>
                <a:path w="21108" h="21334" extrusionOk="0">
                  <a:moveTo>
                    <a:pt x="20930" y="20951"/>
                  </a:moveTo>
                  <a:cubicBezTo>
                    <a:pt x="20407" y="20602"/>
                    <a:pt x="18289" y="20263"/>
                    <a:pt x="17448" y="18856"/>
                  </a:cubicBezTo>
                  <a:cubicBezTo>
                    <a:pt x="17118" y="18305"/>
                    <a:pt x="14199" y="12106"/>
                    <a:pt x="13618" y="11523"/>
                  </a:cubicBezTo>
                  <a:cubicBezTo>
                    <a:pt x="11686" y="9586"/>
                    <a:pt x="12938" y="10613"/>
                    <a:pt x="9788" y="9428"/>
                  </a:cubicBezTo>
                  <a:cubicBezTo>
                    <a:pt x="8964" y="8601"/>
                    <a:pt x="7843" y="7333"/>
                    <a:pt x="7003" y="7333"/>
                  </a:cubicBezTo>
                  <a:cubicBezTo>
                    <a:pt x="5026" y="7333"/>
                    <a:pt x="3057" y="8031"/>
                    <a:pt x="1084" y="8381"/>
                  </a:cubicBezTo>
                  <a:cubicBezTo>
                    <a:pt x="735" y="8730"/>
                    <a:pt x="203" y="10416"/>
                    <a:pt x="39" y="9428"/>
                  </a:cubicBezTo>
                  <a:cubicBezTo>
                    <a:pt x="-148" y="8302"/>
                    <a:pt x="381" y="6953"/>
                    <a:pt x="735" y="6285"/>
                  </a:cubicBezTo>
                  <a:cubicBezTo>
                    <a:pt x="1358" y="5115"/>
                    <a:pt x="2128" y="4889"/>
                    <a:pt x="2825" y="4190"/>
                  </a:cubicBezTo>
                  <a:cubicBezTo>
                    <a:pt x="5212" y="1796"/>
                    <a:pt x="2249" y="4623"/>
                    <a:pt x="5610" y="2095"/>
                  </a:cubicBezTo>
                  <a:cubicBezTo>
                    <a:pt x="5966" y="1827"/>
                    <a:pt x="6302" y="1351"/>
                    <a:pt x="6654" y="1048"/>
                  </a:cubicBezTo>
                  <a:cubicBezTo>
                    <a:pt x="7115" y="652"/>
                    <a:pt x="7583" y="349"/>
                    <a:pt x="8047" y="0"/>
                  </a:cubicBezTo>
                  <a:cubicBezTo>
                    <a:pt x="9266" y="333"/>
                    <a:pt x="12575" y="351"/>
                    <a:pt x="13966" y="3143"/>
                  </a:cubicBezTo>
                  <a:cubicBezTo>
                    <a:pt x="14663" y="4540"/>
                    <a:pt x="15463" y="5552"/>
                    <a:pt x="16055" y="7333"/>
                  </a:cubicBezTo>
                  <a:cubicBezTo>
                    <a:pt x="16825" y="9650"/>
                    <a:pt x="17175" y="11112"/>
                    <a:pt x="18144" y="12571"/>
                  </a:cubicBezTo>
                  <a:cubicBezTo>
                    <a:pt x="18473" y="13065"/>
                    <a:pt x="18841" y="13269"/>
                    <a:pt x="19189" y="13618"/>
                  </a:cubicBezTo>
                  <a:cubicBezTo>
                    <a:pt x="19421" y="15015"/>
                    <a:pt x="19628" y="16453"/>
                    <a:pt x="19885" y="17809"/>
                  </a:cubicBezTo>
                  <a:cubicBezTo>
                    <a:pt x="20093" y="18902"/>
                    <a:pt x="20426" y="19782"/>
                    <a:pt x="20582" y="20951"/>
                  </a:cubicBezTo>
                  <a:cubicBezTo>
                    <a:pt x="20668" y="21600"/>
                    <a:pt x="21452" y="21301"/>
                    <a:pt x="20930" y="20951"/>
                  </a:cubicBezTo>
                  <a:close/>
                </a:path>
              </a:pathLst>
            </a:custGeom>
            <a:grpFill/>
            <a:ln w="9525" cap="flat">
              <a:solidFill>
                <a:srgbClr val="000000"/>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defRPr>
                  <a:solidFill>
                    <a:srgbClr val="FFFFFF"/>
                  </a:solidFill>
                </a:defRPr>
              </a:pPr>
              <a:endParaRPr/>
            </a:p>
          </p:txBody>
        </p:sp>
      </p:grpSp>
      <p:grpSp>
        <p:nvGrpSpPr>
          <p:cNvPr id="295" name="Group"/>
          <p:cNvGrpSpPr/>
          <p:nvPr/>
        </p:nvGrpSpPr>
        <p:grpSpPr>
          <a:xfrm>
            <a:off x="5541646" y="3863106"/>
            <a:ext cx="734030" cy="942496"/>
            <a:chOff x="0" y="0"/>
            <a:chExt cx="734028" cy="942495"/>
          </a:xfrm>
          <a:solidFill>
            <a:srgbClr val="718B3B"/>
          </a:solidFill>
        </p:grpSpPr>
        <p:sp>
          <p:nvSpPr>
            <p:cNvPr id="279" name="Shape"/>
            <p:cNvSpPr/>
            <p:nvPr/>
          </p:nvSpPr>
          <p:spPr>
            <a:xfrm>
              <a:off x="354107" y="61294"/>
              <a:ext cx="173398" cy="776593"/>
            </a:xfrm>
            <a:custGeom>
              <a:avLst/>
              <a:gdLst/>
              <a:ahLst/>
              <a:cxnLst>
                <a:cxn ang="0">
                  <a:pos x="wd2" y="hd2"/>
                </a:cxn>
                <a:cxn ang="5400000">
                  <a:pos x="wd2" y="hd2"/>
                </a:cxn>
                <a:cxn ang="10800000">
                  <a:pos x="wd2" y="hd2"/>
                </a:cxn>
                <a:cxn ang="16200000">
                  <a:pos x="wd2" y="hd2"/>
                </a:cxn>
              </a:cxnLst>
              <a:rect l="0" t="0" r="r" b="b"/>
              <a:pathLst>
                <a:path w="20762" h="21441" extrusionOk="0">
                  <a:moveTo>
                    <a:pt x="5442" y="21441"/>
                  </a:moveTo>
                  <a:cubicBezTo>
                    <a:pt x="6349" y="21441"/>
                    <a:pt x="3053" y="20232"/>
                    <a:pt x="5442" y="9435"/>
                  </a:cubicBezTo>
                  <a:cubicBezTo>
                    <a:pt x="5531" y="9033"/>
                    <a:pt x="6066" y="8633"/>
                    <a:pt x="6802" y="8264"/>
                  </a:cubicBezTo>
                  <a:cubicBezTo>
                    <a:pt x="7446" y="7940"/>
                    <a:pt x="8792" y="7700"/>
                    <a:pt x="9523" y="7385"/>
                  </a:cubicBezTo>
                  <a:cubicBezTo>
                    <a:pt x="10164" y="7109"/>
                    <a:pt x="10380" y="6796"/>
                    <a:pt x="10884" y="6507"/>
                  </a:cubicBezTo>
                  <a:cubicBezTo>
                    <a:pt x="17703" y="2592"/>
                    <a:pt x="10406" y="7142"/>
                    <a:pt x="14965" y="3871"/>
                  </a:cubicBezTo>
                  <a:cubicBezTo>
                    <a:pt x="15789" y="3280"/>
                    <a:pt x="16990" y="2713"/>
                    <a:pt x="17686" y="2114"/>
                  </a:cubicBezTo>
                  <a:cubicBezTo>
                    <a:pt x="18139" y="1724"/>
                    <a:pt x="18533" y="1330"/>
                    <a:pt x="19046" y="943"/>
                  </a:cubicBezTo>
                  <a:cubicBezTo>
                    <a:pt x="19440" y="646"/>
                    <a:pt x="21600" y="235"/>
                    <a:pt x="20407" y="64"/>
                  </a:cubicBezTo>
                  <a:cubicBezTo>
                    <a:pt x="18851" y="-159"/>
                    <a:pt x="16779" y="259"/>
                    <a:pt x="14965" y="357"/>
                  </a:cubicBezTo>
                  <a:lnTo>
                    <a:pt x="12244" y="2114"/>
                  </a:lnTo>
                  <a:cubicBezTo>
                    <a:pt x="11791" y="2407"/>
                    <a:pt x="11231" y="2693"/>
                    <a:pt x="10884" y="2993"/>
                  </a:cubicBezTo>
                  <a:cubicBezTo>
                    <a:pt x="8828" y="4763"/>
                    <a:pt x="10114" y="3782"/>
                    <a:pt x="6802" y="5921"/>
                  </a:cubicBezTo>
                  <a:lnTo>
                    <a:pt x="5442" y="6799"/>
                  </a:lnTo>
                  <a:cubicBezTo>
                    <a:pt x="4988" y="7092"/>
                    <a:pt x="4877" y="7421"/>
                    <a:pt x="4081" y="7678"/>
                  </a:cubicBezTo>
                  <a:cubicBezTo>
                    <a:pt x="565" y="8813"/>
                    <a:pt x="1878" y="8223"/>
                    <a:pt x="0" y="9435"/>
                  </a:cubicBezTo>
                  <a:cubicBezTo>
                    <a:pt x="1383" y="21343"/>
                    <a:pt x="4535" y="21441"/>
                    <a:pt x="5442" y="21441"/>
                  </a:cubicBezTo>
                  <a:close/>
                </a:path>
              </a:pathLst>
            </a:custGeom>
            <a:grpFill/>
            <a:ln w="9525" cap="flat">
              <a:solidFill>
                <a:srgbClr val="000000"/>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defRPr>
                  <a:solidFill>
                    <a:srgbClr val="FFFFFF"/>
                  </a:solidFill>
                </a:defRPr>
              </a:pPr>
              <a:endParaRPr/>
            </a:p>
          </p:txBody>
        </p:sp>
        <p:grpSp>
          <p:nvGrpSpPr>
            <p:cNvPr id="282" name="Group"/>
            <p:cNvGrpSpPr/>
            <p:nvPr/>
          </p:nvGrpSpPr>
          <p:grpSpPr>
            <a:xfrm>
              <a:off x="-1" y="604550"/>
              <a:ext cx="422347" cy="316755"/>
              <a:chOff x="0" y="0"/>
              <a:chExt cx="422345" cy="316753"/>
            </a:xfrm>
            <a:grpFill/>
          </p:grpSpPr>
          <p:sp>
            <p:nvSpPr>
              <p:cNvPr id="280" name="Shape"/>
              <p:cNvSpPr/>
              <p:nvPr/>
            </p:nvSpPr>
            <p:spPr>
              <a:xfrm rot="10800000" flipH="1">
                <a:off x="0" y="-1"/>
                <a:ext cx="422346" cy="316755"/>
              </a:xfrm>
              <a:custGeom>
                <a:avLst/>
                <a:gdLst/>
                <a:ahLst/>
                <a:cxnLst>
                  <a:cxn ang="0">
                    <a:pos x="wd2" y="hd2"/>
                  </a:cxn>
                  <a:cxn ang="5400000">
                    <a:pos x="wd2" y="hd2"/>
                  </a:cxn>
                  <a:cxn ang="10800000">
                    <a:pos x="wd2" y="hd2"/>
                  </a:cxn>
                  <a:cxn ang="16200000">
                    <a:pos x="wd2" y="hd2"/>
                  </a:cxn>
                </a:cxnLst>
                <a:rect l="0" t="0" r="r" b="b"/>
                <a:pathLst>
                  <a:path w="21183" h="21557" extrusionOk="0">
                    <a:moveTo>
                      <a:pt x="21179" y="4079"/>
                    </a:moveTo>
                    <a:cubicBezTo>
                      <a:pt x="21179" y="5244"/>
                      <a:pt x="21262" y="8071"/>
                      <a:pt x="20610" y="9905"/>
                    </a:cubicBezTo>
                    <a:cubicBezTo>
                      <a:pt x="20404" y="10482"/>
                      <a:pt x="19475" y="10311"/>
                      <a:pt x="18900" y="10487"/>
                    </a:cubicBezTo>
                    <a:cubicBezTo>
                      <a:pt x="17576" y="10894"/>
                      <a:pt x="16241" y="11264"/>
                      <a:pt x="14911" y="11653"/>
                    </a:cubicBezTo>
                    <a:cubicBezTo>
                      <a:pt x="14341" y="12429"/>
                      <a:pt x="13673" y="13140"/>
                      <a:pt x="13202" y="13983"/>
                    </a:cubicBezTo>
                    <a:cubicBezTo>
                      <a:pt x="12904" y="14516"/>
                      <a:pt x="13121" y="15374"/>
                      <a:pt x="12632" y="15731"/>
                    </a:cubicBezTo>
                    <a:cubicBezTo>
                      <a:pt x="11067" y="16873"/>
                      <a:pt x="6904" y="17233"/>
                      <a:pt x="5224" y="17479"/>
                    </a:cubicBezTo>
                    <a:cubicBezTo>
                      <a:pt x="4844" y="18061"/>
                      <a:pt x="4619" y="18789"/>
                      <a:pt x="4084" y="19227"/>
                    </a:cubicBezTo>
                    <a:cubicBezTo>
                      <a:pt x="3615" y="19610"/>
                      <a:pt x="2874" y="19469"/>
                      <a:pt x="2374" y="19809"/>
                    </a:cubicBezTo>
                    <a:cubicBezTo>
                      <a:pt x="1704" y="20266"/>
                      <a:pt x="1235" y="20974"/>
                      <a:pt x="665" y="21557"/>
                    </a:cubicBezTo>
                    <a:cubicBezTo>
                      <a:pt x="-97" y="19222"/>
                      <a:pt x="-338" y="19390"/>
                      <a:pt x="665" y="16314"/>
                    </a:cubicBezTo>
                    <a:cubicBezTo>
                      <a:pt x="881" y="15649"/>
                      <a:pt x="1498" y="15192"/>
                      <a:pt x="1805" y="14566"/>
                    </a:cubicBezTo>
                    <a:cubicBezTo>
                      <a:pt x="2073" y="14016"/>
                      <a:pt x="2106" y="13367"/>
                      <a:pt x="2374" y="12818"/>
                    </a:cubicBezTo>
                    <a:cubicBezTo>
                      <a:pt x="2811" y="11926"/>
                      <a:pt x="4383" y="9752"/>
                      <a:pt x="5224" y="9322"/>
                    </a:cubicBezTo>
                    <a:cubicBezTo>
                      <a:pt x="6090" y="8879"/>
                      <a:pt x="7123" y="8934"/>
                      <a:pt x="8073" y="8740"/>
                    </a:cubicBezTo>
                    <a:cubicBezTo>
                      <a:pt x="8263" y="7574"/>
                      <a:pt x="7779" y="6029"/>
                      <a:pt x="8643" y="5244"/>
                    </a:cubicBezTo>
                    <a:cubicBezTo>
                      <a:pt x="9813" y="4180"/>
                      <a:pt x="13202" y="4079"/>
                      <a:pt x="13202" y="4079"/>
                    </a:cubicBezTo>
                    <a:cubicBezTo>
                      <a:pt x="14531" y="0"/>
                      <a:pt x="13202" y="972"/>
                      <a:pt x="16051" y="0"/>
                    </a:cubicBezTo>
                    <a:cubicBezTo>
                      <a:pt x="17191" y="195"/>
                      <a:pt x="18490" y="-43"/>
                      <a:pt x="19470" y="583"/>
                    </a:cubicBezTo>
                    <a:cubicBezTo>
                      <a:pt x="20190" y="1043"/>
                      <a:pt x="20173" y="2169"/>
                      <a:pt x="20610" y="2914"/>
                    </a:cubicBezTo>
                    <a:cubicBezTo>
                      <a:pt x="20748" y="3149"/>
                      <a:pt x="21179" y="2914"/>
                      <a:pt x="21179" y="4079"/>
                    </a:cubicBezTo>
                    <a:close/>
                  </a:path>
                </a:pathLst>
              </a:custGeom>
              <a:grpFill/>
              <a:ln w="9525" cap="flat">
                <a:solidFill>
                  <a:srgbClr val="000000"/>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defRPr>
                    <a:solidFill>
                      <a:srgbClr val="FFFFFF"/>
                    </a:solidFill>
                  </a:defRPr>
                </a:pPr>
                <a:endParaRPr/>
              </a:p>
            </p:txBody>
          </p:sp>
          <p:sp>
            <p:nvSpPr>
              <p:cNvPr id="281" name="Line"/>
              <p:cNvSpPr/>
              <p:nvPr/>
            </p:nvSpPr>
            <p:spPr>
              <a:xfrm rot="10800000" flipH="1">
                <a:off x="92785" y="77048"/>
                <a:ext cx="249961" cy="171219"/>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18221" y="929"/>
                      <a:pt x="16677" y="567"/>
                      <a:pt x="14727" y="4320"/>
                    </a:cubicBezTo>
                    <a:cubicBezTo>
                      <a:pt x="14058" y="5609"/>
                      <a:pt x="14277" y="7276"/>
                      <a:pt x="13745" y="8640"/>
                    </a:cubicBezTo>
                    <a:cubicBezTo>
                      <a:pt x="13281" y="9833"/>
                      <a:pt x="12310" y="10719"/>
                      <a:pt x="11782" y="11880"/>
                    </a:cubicBezTo>
                    <a:cubicBezTo>
                      <a:pt x="11319" y="12898"/>
                      <a:pt x="11608" y="14409"/>
                      <a:pt x="10800" y="15120"/>
                    </a:cubicBezTo>
                    <a:cubicBezTo>
                      <a:pt x="9746" y="16047"/>
                      <a:pt x="8182" y="15840"/>
                      <a:pt x="6873" y="16200"/>
                    </a:cubicBezTo>
                    <a:cubicBezTo>
                      <a:pt x="6545" y="17280"/>
                      <a:pt x="6623" y="18635"/>
                      <a:pt x="5891" y="19440"/>
                    </a:cubicBezTo>
                    <a:cubicBezTo>
                      <a:pt x="4599" y="20862"/>
                      <a:pt x="1528" y="20520"/>
                      <a:pt x="0" y="20520"/>
                    </a:cubicBezTo>
                    <a:lnTo>
                      <a:pt x="0" y="21600"/>
                    </a:lnTo>
                  </a:path>
                </a:pathLst>
              </a:custGeom>
              <a:grpFill/>
              <a:ln w="3175" cap="flat">
                <a:solidFill>
                  <a:srgbClr val="000000"/>
                </a:solidFill>
                <a:prstDash val="solid"/>
                <a:round/>
              </a:ln>
              <a:effectLst>
                <a:outerShdw blurRad="38100" dist="20000" dir="5400000" rotWithShape="0">
                  <a:srgbClr val="000000">
                    <a:alpha val="38000"/>
                  </a:srgbClr>
                </a:outerShdw>
              </a:effectLst>
            </p:spPr>
            <p:txBody>
              <a:bodyPr wrap="square" lIns="45719" tIns="45719" rIns="45719" bIns="45719" numCol="1" anchor="ctr">
                <a:noAutofit/>
              </a:bodyPr>
              <a:lstStyle/>
              <a:p>
                <a:pPr algn="ctr"/>
                <a:endParaRPr/>
              </a:p>
            </p:txBody>
          </p:sp>
        </p:grpSp>
        <p:grpSp>
          <p:nvGrpSpPr>
            <p:cNvPr id="285" name="Group"/>
            <p:cNvGrpSpPr/>
            <p:nvPr/>
          </p:nvGrpSpPr>
          <p:grpSpPr>
            <a:xfrm>
              <a:off x="334519" y="615156"/>
              <a:ext cx="399510" cy="327340"/>
              <a:chOff x="0" y="0"/>
              <a:chExt cx="399508" cy="327338"/>
            </a:xfrm>
            <a:grpFill/>
          </p:grpSpPr>
          <p:sp>
            <p:nvSpPr>
              <p:cNvPr id="283" name="Shape"/>
              <p:cNvSpPr/>
              <p:nvPr/>
            </p:nvSpPr>
            <p:spPr>
              <a:xfrm rot="10800000">
                <a:off x="0" y="-1"/>
                <a:ext cx="399509" cy="327340"/>
              </a:xfrm>
              <a:custGeom>
                <a:avLst/>
                <a:gdLst/>
                <a:ahLst/>
                <a:cxnLst>
                  <a:cxn ang="0">
                    <a:pos x="wd2" y="hd2"/>
                  </a:cxn>
                  <a:cxn ang="5400000">
                    <a:pos x="wd2" y="hd2"/>
                  </a:cxn>
                  <a:cxn ang="10800000">
                    <a:pos x="wd2" y="hd2"/>
                  </a:cxn>
                  <a:cxn ang="16200000">
                    <a:pos x="wd2" y="hd2"/>
                  </a:cxn>
                </a:cxnLst>
                <a:rect l="0" t="0" r="r" b="b"/>
                <a:pathLst>
                  <a:path w="21183" h="21557" extrusionOk="0">
                    <a:moveTo>
                      <a:pt x="21179" y="4079"/>
                    </a:moveTo>
                    <a:cubicBezTo>
                      <a:pt x="21179" y="5244"/>
                      <a:pt x="21262" y="8071"/>
                      <a:pt x="20610" y="9905"/>
                    </a:cubicBezTo>
                    <a:cubicBezTo>
                      <a:pt x="20404" y="10482"/>
                      <a:pt x="19475" y="10311"/>
                      <a:pt x="18900" y="10487"/>
                    </a:cubicBezTo>
                    <a:cubicBezTo>
                      <a:pt x="17576" y="10894"/>
                      <a:pt x="16241" y="11264"/>
                      <a:pt x="14911" y="11653"/>
                    </a:cubicBezTo>
                    <a:cubicBezTo>
                      <a:pt x="14341" y="12429"/>
                      <a:pt x="13673" y="13140"/>
                      <a:pt x="13202" y="13983"/>
                    </a:cubicBezTo>
                    <a:cubicBezTo>
                      <a:pt x="12904" y="14516"/>
                      <a:pt x="13121" y="15374"/>
                      <a:pt x="12632" y="15731"/>
                    </a:cubicBezTo>
                    <a:cubicBezTo>
                      <a:pt x="11067" y="16873"/>
                      <a:pt x="6904" y="17233"/>
                      <a:pt x="5224" y="17479"/>
                    </a:cubicBezTo>
                    <a:cubicBezTo>
                      <a:pt x="4844" y="18061"/>
                      <a:pt x="4619" y="18789"/>
                      <a:pt x="4084" y="19227"/>
                    </a:cubicBezTo>
                    <a:cubicBezTo>
                      <a:pt x="3615" y="19610"/>
                      <a:pt x="2874" y="19469"/>
                      <a:pt x="2374" y="19809"/>
                    </a:cubicBezTo>
                    <a:cubicBezTo>
                      <a:pt x="1704" y="20266"/>
                      <a:pt x="1235" y="20974"/>
                      <a:pt x="665" y="21557"/>
                    </a:cubicBezTo>
                    <a:cubicBezTo>
                      <a:pt x="-97" y="19222"/>
                      <a:pt x="-338" y="19390"/>
                      <a:pt x="665" y="16314"/>
                    </a:cubicBezTo>
                    <a:cubicBezTo>
                      <a:pt x="881" y="15649"/>
                      <a:pt x="1498" y="15192"/>
                      <a:pt x="1805" y="14566"/>
                    </a:cubicBezTo>
                    <a:cubicBezTo>
                      <a:pt x="2073" y="14016"/>
                      <a:pt x="2106" y="13367"/>
                      <a:pt x="2374" y="12818"/>
                    </a:cubicBezTo>
                    <a:cubicBezTo>
                      <a:pt x="2811" y="11926"/>
                      <a:pt x="4383" y="9752"/>
                      <a:pt x="5224" y="9322"/>
                    </a:cubicBezTo>
                    <a:cubicBezTo>
                      <a:pt x="6090" y="8879"/>
                      <a:pt x="7123" y="8934"/>
                      <a:pt x="8073" y="8740"/>
                    </a:cubicBezTo>
                    <a:cubicBezTo>
                      <a:pt x="8263" y="7574"/>
                      <a:pt x="7779" y="6029"/>
                      <a:pt x="8643" y="5244"/>
                    </a:cubicBezTo>
                    <a:cubicBezTo>
                      <a:pt x="9813" y="4180"/>
                      <a:pt x="13202" y="4079"/>
                      <a:pt x="13202" y="4079"/>
                    </a:cubicBezTo>
                    <a:cubicBezTo>
                      <a:pt x="14531" y="0"/>
                      <a:pt x="13202" y="972"/>
                      <a:pt x="16051" y="0"/>
                    </a:cubicBezTo>
                    <a:cubicBezTo>
                      <a:pt x="17191" y="195"/>
                      <a:pt x="18490" y="-43"/>
                      <a:pt x="19470" y="583"/>
                    </a:cubicBezTo>
                    <a:cubicBezTo>
                      <a:pt x="20190" y="1043"/>
                      <a:pt x="20173" y="2169"/>
                      <a:pt x="20610" y="2914"/>
                    </a:cubicBezTo>
                    <a:cubicBezTo>
                      <a:pt x="20748" y="3149"/>
                      <a:pt x="21179" y="2914"/>
                      <a:pt x="21179" y="4079"/>
                    </a:cubicBezTo>
                    <a:close/>
                  </a:path>
                </a:pathLst>
              </a:custGeom>
              <a:grpFill/>
              <a:ln w="9525" cap="flat">
                <a:solidFill>
                  <a:srgbClr val="000000"/>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defRPr>
                    <a:solidFill>
                      <a:srgbClr val="FFFFFF"/>
                    </a:solidFill>
                  </a:defRPr>
                </a:pPr>
                <a:endParaRPr/>
              </a:p>
            </p:txBody>
          </p:sp>
          <p:sp>
            <p:nvSpPr>
              <p:cNvPr id="284" name="Line"/>
              <p:cNvSpPr/>
              <p:nvPr/>
            </p:nvSpPr>
            <p:spPr>
              <a:xfrm rot="10800000">
                <a:off x="75295" y="79622"/>
                <a:ext cx="236446" cy="176941"/>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18221" y="929"/>
                      <a:pt x="16677" y="567"/>
                      <a:pt x="14727" y="4320"/>
                    </a:cubicBezTo>
                    <a:cubicBezTo>
                      <a:pt x="14058" y="5609"/>
                      <a:pt x="14277" y="7276"/>
                      <a:pt x="13745" y="8640"/>
                    </a:cubicBezTo>
                    <a:cubicBezTo>
                      <a:pt x="13281" y="9833"/>
                      <a:pt x="12310" y="10719"/>
                      <a:pt x="11782" y="11880"/>
                    </a:cubicBezTo>
                    <a:cubicBezTo>
                      <a:pt x="11319" y="12898"/>
                      <a:pt x="11608" y="14409"/>
                      <a:pt x="10800" y="15120"/>
                    </a:cubicBezTo>
                    <a:cubicBezTo>
                      <a:pt x="9746" y="16047"/>
                      <a:pt x="8182" y="15840"/>
                      <a:pt x="6873" y="16200"/>
                    </a:cubicBezTo>
                    <a:cubicBezTo>
                      <a:pt x="6545" y="17280"/>
                      <a:pt x="6623" y="18635"/>
                      <a:pt x="5891" y="19440"/>
                    </a:cubicBezTo>
                    <a:cubicBezTo>
                      <a:pt x="4599" y="20862"/>
                      <a:pt x="1528" y="20520"/>
                      <a:pt x="0" y="20520"/>
                    </a:cubicBezTo>
                    <a:lnTo>
                      <a:pt x="0" y="21600"/>
                    </a:lnTo>
                  </a:path>
                </a:pathLst>
              </a:custGeom>
              <a:grpFill/>
              <a:ln w="3175" cap="flat">
                <a:solidFill>
                  <a:srgbClr val="000000"/>
                </a:solidFill>
                <a:prstDash val="solid"/>
                <a:round/>
              </a:ln>
              <a:effectLst>
                <a:outerShdw blurRad="38100" dist="20000" dir="5400000" rotWithShape="0">
                  <a:srgbClr val="000000">
                    <a:alpha val="38000"/>
                  </a:srgbClr>
                </a:outerShdw>
              </a:effectLst>
            </p:spPr>
            <p:txBody>
              <a:bodyPr wrap="square" lIns="45719" tIns="45719" rIns="45719" bIns="45719" numCol="1" anchor="ctr">
                <a:noAutofit/>
              </a:bodyPr>
              <a:lstStyle/>
              <a:p>
                <a:pPr algn="ctr"/>
                <a:endParaRPr/>
              </a:p>
            </p:txBody>
          </p:sp>
        </p:grpSp>
        <p:grpSp>
          <p:nvGrpSpPr>
            <p:cNvPr id="288" name="Group"/>
            <p:cNvGrpSpPr/>
            <p:nvPr/>
          </p:nvGrpSpPr>
          <p:grpSpPr>
            <a:xfrm>
              <a:off x="166140" y="392427"/>
              <a:ext cx="324740" cy="517866"/>
              <a:chOff x="0" y="0"/>
              <a:chExt cx="324739" cy="517865"/>
            </a:xfrm>
            <a:grpFill/>
          </p:grpSpPr>
          <p:sp>
            <p:nvSpPr>
              <p:cNvPr id="286" name="Shape"/>
              <p:cNvSpPr/>
              <p:nvPr/>
            </p:nvSpPr>
            <p:spPr>
              <a:xfrm rot="10800000" flipH="1">
                <a:off x="-1" y="0"/>
                <a:ext cx="324741" cy="517866"/>
              </a:xfrm>
              <a:custGeom>
                <a:avLst/>
                <a:gdLst/>
                <a:ahLst/>
                <a:cxnLst>
                  <a:cxn ang="0">
                    <a:pos x="wd2" y="hd2"/>
                  </a:cxn>
                  <a:cxn ang="5400000">
                    <a:pos x="wd2" y="hd2"/>
                  </a:cxn>
                  <a:cxn ang="10800000">
                    <a:pos x="wd2" y="hd2"/>
                  </a:cxn>
                  <a:cxn ang="16200000">
                    <a:pos x="wd2" y="hd2"/>
                  </a:cxn>
                </a:cxnLst>
                <a:rect l="0" t="0" r="r" b="b"/>
                <a:pathLst>
                  <a:path w="21183" h="21557" extrusionOk="0">
                    <a:moveTo>
                      <a:pt x="21179" y="4079"/>
                    </a:moveTo>
                    <a:cubicBezTo>
                      <a:pt x="21179" y="5244"/>
                      <a:pt x="21262" y="8071"/>
                      <a:pt x="20610" y="9905"/>
                    </a:cubicBezTo>
                    <a:cubicBezTo>
                      <a:pt x="20404" y="10482"/>
                      <a:pt x="19475" y="10311"/>
                      <a:pt x="18900" y="10487"/>
                    </a:cubicBezTo>
                    <a:cubicBezTo>
                      <a:pt x="17576" y="10894"/>
                      <a:pt x="16241" y="11264"/>
                      <a:pt x="14911" y="11653"/>
                    </a:cubicBezTo>
                    <a:cubicBezTo>
                      <a:pt x="14341" y="12429"/>
                      <a:pt x="13673" y="13140"/>
                      <a:pt x="13202" y="13983"/>
                    </a:cubicBezTo>
                    <a:cubicBezTo>
                      <a:pt x="12904" y="14516"/>
                      <a:pt x="13121" y="15374"/>
                      <a:pt x="12632" y="15731"/>
                    </a:cubicBezTo>
                    <a:cubicBezTo>
                      <a:pt x="11067" y="16873"/>
                      <a:pt x="6904" y="17233"/>
                      <a:pt x="5224" y="17479"/>
                    </a:cubicBezTo>
                    <a:cubicBezTo>
                      <a:pt x="4844" y="18061"/>
                      <a:pt x="4619" y="18789"/>
                      <a:pt x="4084" y="19227"/>
                    </a:cubicBezTo>
                    <a:cubicBezTo>
                      <a:pt x="3615" y="19610"/>
                      <a:pt x="2874" y="19469"/>
                      <a:pt x="2374" y="19809"/>
                    </a:cubicBezTo>
                    <a:cubicBezTo>
                      <a:pt x="1704" y="20266"/>
                      <a:pt x="1235" y="20974"/>
                      <a:pt x="665" y="21557"/>
                    </a:cubicBezTo>
                    <a:cubicBezTo>
                      <a:pt x="-97" y="19222"/>
                      <a:pt x="-338" y="19390"/>
                      <a:pt x="665" y="16314"/>
                    </a:cubicBezTo>
                    <a:cubicBezTo>
                      <a:pt x="881" y="15649"/>
                      <a:pt x="1498" y="15192"/>
                      <a:pt x="1805" y="14566"/>
                    </a:cubicBezTo>
                    <a:cubicBezTo>
                      <a:pt x="2073" y="14016"/>
                      <a:pt x="2106" y="13367"/>
                      <a:pt x="2374" y="12818"/>
                    </a:cubicBezTo>
                    <a:cubicBezTo>
                      <a:pt x="2811" y="11926"/>
                      <a:pt x="4383" y="9752"/>
                      <a:pt x="5224" y="9322"/>
                    </a:cubicBezTo>
                    <a:cubicBezTo>
                      <a:pt x="6090" y="8879"/>
                      <a:pt x="7123" y="8934"/>
                      <a:pt x="8073" y="8740"/>
                    </a:cubicBezTo>
                    <a:cubicBezTo>
                      <a:pt x="8263" y="7574"/>
                      <a:pt x="7779" y="6029"/>
                      <a:pt x="8643" y="5244"/>
                    </a:cubicBezTo>
                    <a:cubicBezTo>
                      <a:pt x="9813" y="4180"/>
                      <a:pt x="13202" y="4079"/>
                      <a:pt x="13202" y="4079"/>
                    </a:cubicBezTo>
                    <a:cubicBezTo>
                      <a:pt x="14531" y="0"/>
                      <a:pt x="13202" y="972"/>
                      <a:pt x="16051" y="0"/>
                    </a:cubicBezTo>
                    <a:cubicBezTo>
                      <a:pt x="17191" y="195"/>
                      <a:pt x="18490" y="-43"/>
                      <a:pt x="19470" y="583"/>
                    </a:cubicBezTo>
                    <a:cubicBezTo>
                      <a:pt x="20190" y="1043"/>
                      <a:pt x="20173" y="2169"/>
                      <a:pt x="20610" y="2914"/>
                    </a:cubicBezTo>
                    <a:cubicBezTo>
                      <a:pt x="20748" y="3149"/>
                      <a:pt x="21179" y="2914"/>
                      <a:pt x="21179" y="4079"/>
                    </a:cubicBezTo>
                    <a:close/>
                  </a:path>
                </a:pathLst>
              </a:custGeom>
              <a:grpFill/>
              <a:ln w="9525" cap="flat">
                <a:solidFill>
                  <a:srgbClr val="000000"/>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defRPr>
                    <a:solidFill>
                      <a:srgbClr val="FFFFFF"/>
                    </a:solidFill>
                  </a:defRPr>
                </a:pPr>
                <a:endParaRPr/>
              </a:p>
            </p:txBody>
          </p:sp>
          <p:sp>
            <p:nvSpPr>
              <p:cNvPr id="287" name="Line"/>
              <p:cNvSpPr/>
              <p:nvPr/>
            </p:nvSpPr>
            <p:spPr>
              <a:xfrm rot="10800000" flipH="1">
                <a:off x="71342" y="125967"/>
                <a:ext cx="192194" cy="279928"/>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18221" y="929"/>
                      <a:pt x="16677" y="567"/>
                      <a:pt x="14727" y="4320"/>
                    </a:cubicBezTo>
                    <a:cubicBezTo>
                      <a:pt x="14058" y="5609"/>
                      <a:pt x="14277" y="7276"/>
                      <a:pt x="13745" y="8640"/>
                    </a:cubicBezTo>
                    <a:cubicBezTo>
                      <a:pt x="13281" y="9833"/>
                      <a:pt x="12310" y="10719"/>
                      <a:pt x="11782" y="11880"/>
                    </a:cubicBezTo>
                    <a:cubicBezTo>
                      <a:pt x="11319" y="12898"/>
                      <a:pt x="11608" y="14409"/>
                      <a:pt x="10800" y="15120"/>
                    </a:cubicBezTo>
                    <a:cubicBezTo>
                      <a:pt x="9746" y="16047"/>
                      <a:pt x="8182" y="15840"/>
                      <a:pt x="6873" y="16200"/>
                    </a:cubicBezTo>
                    <a:cubicBezTo>
                      <a:pt x="6545" y="17280"/>
                      <a:pt x="6623" y="18635"/>
                      <a:pt x="5891" y="19440"/>
                    </a:cubicBezTo>
                    <a:cubicBezTo>
                      <a:pt x="4599" y="20862"/>
                      <a:pt x="1528" y="20520"/>
                      <a:pt x="0" y="20520"/>
                    </a:cubicBezTo>
                    <a:lnTo>
                      <a:pt x="0" y="21600"/>
                    </a:lnTo>
                  </a:path>
                </a:pathLst>
              </a:custGeom>
              <a:grpFill/>
              <a:ln w="3175" cap="flat">
                <a:solidFill>
                  <a:srgbClr val="000000"/>
                </a:solidFill>
                <a:prstDash val="solid"/>
                <a:round/>
              </a:ln>
              <a:effectLst>
                <a:outerShdw blurRad="38100" dist="20000" dir="5400000" rotWithShape="0">
                  <a:srgbClr val="000000">
                    <a:alpha val="38000"/>
                  </a:srgbClr>
                </a:outerShdw>
              </a:effectLst>
            </p:spPr>
            <p:txBody>
              <a:bodyPr wrap="square" lIns="45719" tIns="45719" rIns="45719" bIns="45719" numCol="1" anchor="ctr">
                <a:noAutofit/>
              </a:bodyPr>
              <a:lstStyle/>
              <a:p>
                <a:pPr algn="ctr"/>
                <a:endParaRPr/>
              </a:p>
            </p:txBody>
          </p:sp>
        </p:grpSp>
        <p:sp>
          <p:nvSpPr>
            <p:cNvPr id="289" name="Shape"/>
            <p:cNvSpPr/>
            <p:nvPr/>
          </p:nvSpPr>
          <p:spPr>
            <a:xfrm>
              <a:off x="474160" y="0"/>
              <a:ext cx="118798" cy="74777"/>
            </a:xfrm>
            <a:custGeom>
              <a:avLst/>
              <a:gdLst/>
              <a:ahLst/>
              <a:cxnLst>
                <a:cxn ang="0">
                  <a:pos x="wd2" y="hd2"/>
                </a:cxn>
                <a:cxn ang="5400000">
                  <a:pos x="wd2" y="hd2"/>
                </a:cxn>
                <a:cxn ang="10800000">
                  <a:pos x="wd2" y="hd2"/>
                </a:cxn>
                <a:cxn ang="16200000">
                  <a:pos x="wd2" y="hd2"/>
                </a:cxn>
              </a:cxnLst>
              <a:rect l="0" t="0" r="r" b="b"/>
              <a:pathLst>
                <a:path w="19148" h="20926" extrusionOk="0">
                  <a:moveTo>
                    <a:pt x="13614" y="17809"/>
                  </a:moveTo>
                  <a:cubicBezTo>
                    <a:pt x="10867" y="16819"/>
                    <a:pt x="4110" y="19319"/>
                    <a:pt x="795" y="14841"/>
                  </a:cubicBezTo>
                  <a:cubicBezTo>
                    <a:pt x="-1139" y="12229"/>
                    <a:pt x="846" y="5853"/>
                    <a:pt x="2626" y="2968"/>
                  </a:cubicBezTo>
                  <a:cubicBezTo>
                    <a:pt x="4405" y="84"/>
                    <a:pt x="7509" y="989"/>
                    <a:pt x="9951" y="0"/>
                  </a:cubicBezTo>
                  <a:cubicBezTo>
                    <a:pt x="12393" y="989"/>
                    <a:pt x="15311" y="420"/>
                    <a:pt x="17276" y="2968"/>
                  </a:cubicBezTo>
                  <a:cubicBezTo>
                    <a:pt x="20461" y="7098"/>
                    <a:pt x="18975" y="16647"/>
                    <a:pt x="17276" y="20777"/>
                  </a:cubicBezTo>
                  <a:cubicBezTo>
                    <a:pt x="16938" y="21600"/>
                    <a:pt x="16360" y="18798"/>
                    <a:pt x="13614" y="17809"/>
                  </a:cubicBezTo>
                  <a:close/>
                </a:path>
              </a:pathLst>
            </a:custGeom>
            <a:grpFill/>
            <a:ln w="9525" cap="flat">
              <a:solidFill>
                <a:srgbClr val="000000"/>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defRPr>
                  <a:solidFill>
                    <a:srgbClr val="FFFFFF"/>
                  </a:solidFill>
                </a:defRPr>
              </a:pPr>
              <a:endParaRPr/>
            </a:p>
          </p:txBody>
        </p:sp>
        <p:sp>
          <p:nvSpPr>
            <p:cNvPr id="290" name="Shape"/>
            <p:cNvSpPr/>
            <p:nvPr/>
          </p:nvSpPr>
          <p:spPr>
            <a:xfrm>
              <a:off x="323798" y="5303"/>
              <a:ext cx="160971" cy="31819"/>
            </a:xfrm>
            <a:custGeom>
              <a:avLst/>
              <a:gdLst/>
              <a:ahLst/>
              <a:cxnLst>
                <a:cxn ang="0">
                  <a:pos x="wd2" y="hd2"/>
                </a:cxn>
                <a:cxn ang="5400000">
                  <a:pos x="wd2" y="hd2"/>
                </a:cxn>
                <a:cxn ang="10800000">
                  <a:pos x="wd2" y="hd2"/>
                </a:cxn>
                <a:cxn ang="16200000">
                  <a:pos x="wd2" y="hd2"/>
                </a:cxn>
              </a:cxnLst>
              <a:rect l="0" t="0" r="r" b="b"/>
              <a:pathLst>
                <a:path w="20959" h="21600" extrusionOk="0">
                  <a:moveTo>
                    <a:pt x="20959" y="0"/>
                  </a:moveTo>
                  <a:cubicBezTo>
                    <a:pt x="15288" y="1200"/>
                    <a:pt x="9585" y="433"/>
                    <a:pt x="3946" y="3600"/>
                  </a:cubicBezTo>
                  <a:cubicBezTo>
                    <a:pt x="3063" y="4096"/>
                    <a:pt x="2356" y="7741"/>
                    <a:pt x="1727" y="10800"/>
                  </a:cubicBezTo>
                  <a:cubicBezTo>
                    <a:pt x="1099" y="13859"/>
                    <a:pt x="-641" y="21600"/>
                    <a:pt x="248" y="21600"/>
                  </a:cubicBezTo>
                  <a:cubicBezTo>
                    <a:pt x="694" y="21600"/>
                    <a:pt x="5233" y="6627"/>
                    <a:pt x="6165" y="3600"/>
                  </a:cubicBezTo>
                  <a:lnTo>
                    <a:pt x="20959" y="0"/>
                  </a:lnTo>
                  <a:close/>
                </a:path>
              </a:pathLst>
            </a:custGeom>
            <a:grpFill/>
            <a:ln w="9525" cap="flat">
              <a:solidFill>
                <a:srgbClr val="000000"/>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defRPr>
                  <a:solidFill>
                    <a:srgbClr val="FFFFFF"/>
                  </a:solidFill>
                </a:defRPr>
              </a:pPr>
              <a:endParaRPr/>
            </a:p>
          </p:txBody>
        </p:sp>
        <p:sp>
          <p:nvSpPr>
            <p:cNvPr id="291" name="Shape"/>
            <p:cNvSpPr/>
            <p:nvPr/>
          </p:nvSpPr>
          <p:spPr>
            <a:xfrm>
              <a:off x="336509" y="15909"/>
              <a:ext cx="131217" cy="144929"/>
            </a:xfrm>
            <a:custGeom>
              <a:avLst/>
              <a:gdLst/>
              <a:ahLst/>
              <a:cxnLst>
                <a:cxn ang="0">
                  <a:pos x="wd2" y="hd2"/>
                </a:cxn>
                <a:cxn ang="5400000">
                  <a:pos x="wd2" y="hd2"/>
                </a:cxn>
                <a:cxn ang="10800000">
                  <a:pos x="wd2" y="hd2"/>
                </a:cxn>
                <a:cxn ang="16200000">
                  <a:pos x="wd2" y="hd2"/>
                </a:cxn>
              </a:cxnLst>
              <a:rect l="0" t="0" r="r" b="b"/>
              <a:pathLst>
                <a:path w="21310" h="20605" extrusionOk="0">
                  <a:moveTo>
                    <a:pt x="21310" y="0"/>
                  </a:moveTo>
                  <a:cubicBezTo>
                    <a:pt x="18850" y="251"/>
                    <a:pt x="16335" y="263"/>
                    <a:pt x="13929" y="754"/>
                  </a:cubicBezTo>
                  <a:cubicBezTo>
                    <a:pt x="11180" y="1316"/>
                    <a:pt x="9211" y="2817"/>
                    <a:pt x="7471" y="4524"/>
                  </a:cubicBezTo>
                  <a:cubicBezTo>
                    <a:pt x="6761" y="5220"/>
                    <a:pt x="6122" y="5975"/>
                    <a:pt x="5626" y="6786"/>
                  </a:cubicBezTo>
                  <a:cubicBezTo>
                    <a:pt x="1806" y="13029"/>
                    <a:pt x="8146" y="4827"/>
                    <a:pt x="2858" y="11309"/>
                  </a:cubicBezTo>
                  <a:cubicBezTo>
                    <a:pt x="2551" y="12315"/>
                    <a:pt x="2284" y="13329"/>
                    <a:pt x="1936" y="14325"/>
                  </a:cubicBezTo>
                  <a:cubicBezTo>
                    <a:pt x="1668" y="15089"/>
                    <a:pt x="1249" y="15816"/>
                    <a:pt x="1013" y="16587"/>
                  </a:cubicBezTo>
                  <a:cubicBezTo>
                    <a:pt x="633" y="17830"/>
                    <a:pt x="-290" y="21600"/>
                    <a:pt x="90" y="20357"/>
                  </a:cubicBezTo>
                  <a:cubicBezTo>
                    <a:pt x="151" y="20160"/>
                    <a:pt x="1454" y="15571"/>
                    <a:pt x="1936" y="15079"/>
                  </a:cubicBezTo>
                  <a:cubicBezTo>
                    <a:pt x="2628" y="14372"/>
                    <a:pt x="3875" y="14173"/>
                    <a:pt x="4703" y="13571"/>
                  </a:cubicBezTo>
                  <a:cubicBezTo>
                    <a:pt x="6654" y="12154"/>
                    <a:pt x="8791" y="10822"/>
                    <a:pt x="10239" y="9047"/>
                  </a:cubicBezTo>
                  <a:cubicBezTo>
                    <a:pt x="10854" y="8293"/>
                    <a:pt x="11250" y="7382"/>
                    <a:pt x="12084" y="6786"/>
                  </a:cubicBezTo>
                  <a:cubicBezTo>
                    <a:pt x="13753" y="5592"/>
                    <a:pt x="15774" y="4775"/>
                    <a:pt x="17620" y="3770"/>
                  </a:cubicBezTo>
                  <a:lnTo>
                    <a:pt x="20387" y="2262"/>
                  </a:lnTo>
                  <a:lnTo>
                    <a:pt x="21310" y="0"/>
                  </a:lnTo>
                  <a:close/>
                </a:path>
              </a:pathLst>
            </a:custGeom>
            <a:grpFill/>
            <a:ln w="9525" cap="flat">
              <a:solidFill>
                <a:srgbClr val="000000"/>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defRPr>
                  <a:solidFill>
                    <a:srgbClr val="FFFFFF"/>
                  </a:solidFill>
                </a:defRPr>
              </a:pPr>
              <a:endParaRPr/>
            </a:p>
          </p:txBody>
        </p:sp>
        <p:sp>
          <p:nvSpPr>
            <p:cNvPr id="292" name="Shape"/>
            <p:cNvSpPr/>
            <p:nvPr/>
          </p:nvSpPr>
          <p:spPr>
            <a:xfrm>
              <a:off x="439320" y="53030"/>
              <a:ext cx="73853" cy="175886"/>
            </a:xfrm>
            <a:custGeom>
              <a:avLst/>
              <a:gdLst/>
              <a:ahLst/>
              <a:cxnLst>
                <a:cxn ang="0">
                  <a:pos x="wd2" y="hd2"/>
                </a:cxn>
                <a:cxn ang="5400000">
                  <a:pos x="wd2" y="hd2"/>
                </a:cxn>
                <a:cxn ang="10800000">
                  <a:pos x="wd2" y="hd2"/>
                </a:cxn>
                <a:cxn ang="16200000">
                  <a:pos x="wd2" y="hd2"/>
                </a:cxn>
              </a:cxnLst>
              <a:rect l="0" t="0" r="r" b="b"/>
              <a:pathLst>
                <a:path w="21018" h="21245" extrusionOk="0">
                  <a:moveTo>
                    <a:pt x="17784" y="0"/>
                  </a:moveTo>
                  <a:cubicBezTo>
                    <a:pt x="12699" y="672"/>
                    <a:pt x="11544" y="506"/>
                    <a:pt x="8084" y="2562"/>
                  </a:cubicBezTo>
                  <a:cubicBezTo>
                    <a:pt x="7138" y="3124"/>
                    <a:pt x="6915" y="3832"/>
                    <a:pt x="6467" y="4484"/>
                  </a:cubicBezTo>
                  <a:cubicBezTo>
                    <a:pt x="5156" y="6388"/>
                    <a:pt x="2504" y="10526"/>
                    <a:pt x="1616" y="12811"/>
                  </a:cubicBezTo>
                  <a:cubicBezTo>
                    <a:pt x="956" y="14512"/>
                    <a:pt x="539" y="16227"/>
                    <a:pt x="0" y="17935"/>
                  </a:cubicBezTo>
                  <a:cubicBezTo>
                    <a:pt x="539" y="19003"/>
                    <a:pt x="-582" y="20485"/>
                    <a:pt x="1616" y="21138"/>
                  </a:cubicBezTo>
                  <a:cubicBezTo>
                    <a:pt x="3171" y="21600"/>
                    <a:pt x="5223" y="20448"/>
                    <a:pt x="6467" y="19857"/>
                  </a:cubicBezTo>
                  <a:cubicBezTo>
                    <a:pt x="8010" y="19123"/>
                    <a:pt x="8805" y="18181"/>
                    <a:pt x="9700" y="17295"/>
                  </a:cubicBezTo>
                  <a:cubicBezTo>
                    <a:pt x="10966" y="16041"/>
                    <a:pt x="12107" y="14762"/>
                    <a:pt x="12934" y="13452"/>
                  </a:cubicBezTo>
                  <a:cubicBezTo>
                    <a:pt x="13473" y="12597"/>
                    <a:pt x="13675" y="11699"/>
                    <a:pt x="14551" y="10889"/>
                  </a:cubicBezTo>
                  <a:cubicBezTo>
                    <a:pt x="15316" y="10182"/>
                    <a:pt x="16995" y="9671"/>
                    <a:pt x="17784" y="8968"/>
                  </a:cubicBezTo>
                  <a:cubicBezTo>
                    <a:pt x="19169" y="7734"/>
                    <a:pt x="21018" y="5124"/>
                    <a:pt x="21018" y="5124"/>
                  </a:cubicBezTo>
                  <a:lnTo>
                    <a:pt x="17784" y="0"/>
                  </a:lnTo>
                  <a:close/>
                </a:path>
              </a:pathLst>
            </a:custGeom>
            <a:grpFill/>
            <a:ln w="9525" cap="flat">
              <a:solidFill>
                <a:srgbClr val="000000"/>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defRPr>
                  <a:solidFill>
                    <a:srgbClr val="FFFFFF"/>
                  </a:solidFill>
                </a:defRPr>
              </a:pPr>
              <a:endParaRPr/>
            </a:p>
          </p:txBody>
        </p:sp>
        <p:sp>
          <p:nvSpPr>
            <p:cNvPr id="293" name="Shape"/>
            <p:cNvSpPr/>
            <p:nvPr/>
          </p:nvSpPr>
          <p:spPr>
            <a:xfrm>
              <a:off x="547129" y="65451"/>
              <a:ext cx="74554" cy="157279"/>
            </a:xfrm>
            <a:custGeom>
              <a:avLst/>
              <a:gdLst/>
              <a:ahLst/>
              <a:cxnLst>
                <a:cxn ang="0">
                  <a:pos x="wd2" y="hd2"/>
                </a:cxn>
                <a:cxn ang="5400000">
                  <a:pos x="wd2" y="hd2"/>
                </a:cxn>
                <a:cxn ang="10800000">
                  <a:pos x="wd2" y="hd2"/>
                </a:cxn>
                <a:cxn ang="16200000">
                  <a:pos x="wd2" y="hd2"/>
                </a:cxn>
              </a:cxnLst>
              <a:rect l="0" t="0" r="r" b="b"/>
              <a:pathLst>
                <a:path w="19200" h="21004" extrusionOk="0">
                  <a:moveTo>
                    <a:pt x="33" y="466"/>
                  </a:moveTo>
                  <a:cubicBezTo>
                    <a:pt x="-455" y="1529"/>
                    <a:pt x="4611" y="5082"/>
                    <a:pt x="5885" y="7548"/>
                  </a:cubicBezTo>
                  <a:cubicBezTo>
                    <a:pt x="6373" y="8493"/>
                    <a:pt x="6912" y="9431"/>
                    <a:pt x="7348" y="10381"/>
                  </a:cubicBezTo>
                  <a:cubicBezTo>
                    <a:pt x="7887" y="11556"/>
                    <a:pt x="8157" y="12761"/>
                    <a:pt x="8811" y="13922"/>
                  </a:cubicBezTo>
                  <a:cubicBezTo>
                    <a:pt x="9623" y="15362"/>
                    <a:pt x="10989" y="16723"/>
                    <a:pt x="11737" y="18171"/>
                  </a:cubicBezTo>
                  <a:lnTo>
                    <a:pt x="13200" y="21004"/>
                  </a:lnTo>
                  <a:cubicBezTo>
                    <a:pt x="14663" y="20296"/>
                    <a:pt x="16563" y="19749"/>
                    <a:pt x="17589" y="18879"/>
                  </a:cubicBezTo>
                  <a:cubicBezTo>
                    <a:pt x="21145" y="15868"/>
                    <a:pt x="17724" y="6685"/>
                    <a:pt x="17589" y="6132"/>
                  </a:cubicBezTo>
                  <a:cubicBezTo>
                    <a:pt x="17409" y="5390"/>
                    <a:pt x="17217" y="4535"/>
                    <a:pt x="16126" y="4007"/>
                  </a:cubicBezTo>
                  <a:cubicBezTo>
                    <a:pt x="15036" y="3479"/>
                    <a:pt x="13200" y="3535"/>
                    <a:pt x="11737" y="3299"/>
                  </a:cubicBezTo>
                  <a:cubicBezTo>
                    <a:pt x="10762" y="2591"/>
                    <a:pt x="10302" y="1626"/>
                    <a:pt x="8811" y="1174"/>
                  </a:cubicBezTo>
                  <a:cubicBezTo>
                    <a:pt x="6196" y="383"/>
                    <a:pt x="521" y="-596"/>
                    <a:pt x="33" y="466"/>
                  </a:cubicBezTo>
                  <a:close/>
                </a:path>
              </a:pathLst>
            </a:custGeom>
            <a:grpFill/>
            <a:ln w="9525" cap="flat">
              <a:solidFill>
                <a:srgbClr val="000000"/>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defRPr>
                  <a:solidFill>
                    <a:srgbClr val="FFFFFF"/>
                  </a:solidFill>
                </a:defRPr>
              </a:pPr>
              <a:endParaRPr/>
            </a:p>
          </p:txBody>
        </p:sp>
        <p:sp>
          <p:nvSpPr>
            <p:cNvPr id="294" name="Shape"/>
            <p:cNvSpPr/>
            <p:nvPr/>
          </p:nvSpPr>
          <p:spPr>
            <a:xfrm>
              <a:off x="581343" y="21120"/>
              <a:ext cx="148079" cy="122064"/>
            </a:xfrm>
            <a:custGeom>
              <a:avLst/>
              <a:gdLst/>
              <a:ahLst/>
              <a:cxnLst>
                <a:cxn ang="0">
                  <a:pos x="wd2" y="hd2"/>
                </a:cxn>
                <a:cxn ang="5400000">
                  <a:pos x="wd2" y="hd2"/>
                </a:cxn>
                <a:cxn ang="10800000">
                  <a:pos x="wd2" y="hd2"/>
                </a:cxn>
                <a:cxn ang="16200000">
                  <a:pos x="wd2" y="hd2"/>
                </a:cxn>
              </a:cxnLst>
              <a:rect l="0" t="0" r="r" b="b"/>
              <a:pathLst>
                <a:path w="20979" h="21541" extrusionOk="0">
                  <a:moveTo>
                    <a:pt x="0" y="2824"/>
                  </a:moveTo>
                  <a:cubicBezTo>
                    <a:pt x="2597" y="3256"/>
                    <a:pt x="8052" y="3763"/>
                    <a:pt x="10463" y="5632"/>
                  </a:cubicBezTo>
                  <a:lnTo>
                    <a:pt x="15292" y="9375"/>
                  </a:lnTo>
                  <a:cubicBezTo>
                    <a:pt x="15828" y="10311"/>
                    <a:pt x="16339" y="11267"/>
                    <a:pt x="16901" y="12183"/>
                  </a:cubicBezTo>
                  <a:cubicBezTo>
                    <a:pt x="17681" y="13452"/>
                    <a:pt x="18716" y="14531"/>
                    <a:pt x="19316" y="15926"/>
                  </a:cubicBezTo>
                  <a:cubicBezTo>
                    <a:pt x="20075" y="17691"/>
                    <a:pt x="20926" y="21541"/>
                    <a:pt x="20926" y="21541"/>
                  </a:cubicBezTo>
                  <a:cubicBezTo>
                    <a:pt x="20657" y="17486"/>
                    <a:pt x="21600" y="13061"/>
                    <a:pt x="20121" y="9375"/>
                  </a:cubicBezTo>
                  <a:cubicBezTo>
                    <a:pt x="19403" y="7587"/>
                    <a:pt x="16901" y="8127"/>
                    <a:pt x="15292" y="7503"/>
                  </a:cubicBezTo>
                  <a:cubicBezTo>
                    <a:pt x="14487" y="7191"/>
                    <a:pt x="13583" y="7115"/>
                    <a:pt x="12877" y="6568"/>
                  </a:cubicBezTo>
                  <a:cubicBezTo>
                    <a:pt x="9757" y="4149"/>
                    <a:pt x="11380" y="5051"/>
                    <a:pt x="8048" y="3760"/>
                  </a:cubicBezTo>
                  <a:cubicBezTo>
                    <a:pt x="5555" y="861"/>
                    <a:pt x="6325" y="920"/>
                    <a:pt x="3219" y="17"/>
                  </a:cubicBezTo>
                  <a:cubicBezTo>
                    <a:pt x="2959" y="-59"/>
                    <a:pt x="2683" y="17"/>
                    <a:pt x="0" y="2824"/>
                  </a:cubicBezTo>
                  <a:close/>
                </a:path>
              </a:pathLst>
            </a:custGeom>
            <a:grpFill/>
            <a:ln w="9525" cap="flat">
              <a:solidFill>
                <a:srgbClr val="000000"/>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defRPr>
                  <a:solidFill>
                    <a:srgbClr val="FFFFFF"/>
                  </a:solidFill>
                </a:defRPr>
              </a:pPr>
              <a:endParaRPr/>
            </a:p>
          </p:txBody>
        </p:sp>
      </p:grpSp>
      <p:grpSp>
        <p:nvGrpSpPr>
          <p:cNvPr id="312" name="Group"/>
          <p:cNvGrpSpPr/>
          <p:nvPr/>
        </p:nvGrpSpPr>
        <p:grpSpPr>
          <a:xfrm>
            <a:off x="4856025" y="3834189"/>
            <a:ext cx="734029" cy="942497"/>
            <a:chOff x="0" y="0"/>
            <a:chExt cx="734028" cy="942495"/>
          </a:xfrm>
          <a:solidFill>
            <a:srgbClr val="718B3B"/>
          </a:solidFill>
        </p:grpSpPr>
        <p:sp>
          <p:nvSpPr>
            <p:cNvPr id="296" name="Shape"/>
            <p:cNvSpPr/>
            <p:nvPr/>
          </p:nvSpPr>
          <p:spPr>
            <a:xfrm>
              <a:off x="354107" y="61294"/>
              <a:ext cx="173398" cy="776593"/>
            </a:xfrm>
            <a:custGeom>
              <a:avLst/>
              <a:gdLst/>
              <a:ahLst/>
              <a:cxnLst>
                <a:cxn ang="0">
                  <a:pos x="wd2" y="hd2"/>
                </a:cxn>
                <a:cxn ang="5400000">
                  <a:pos x="wd2" y="hd2"/>
                </a:cxn>
                <a:cxn ang="10800000">
                  <a:pos x="wd2" y="hd2"/>
                </a:cxn>
                <a:cxn ang="16200000">
                  <a:pos x="wd2" y="hd2"/>
                </a:cxn>
              </a:cxnLst>
              <a:rect l="0" t="0" r="r" b="b"/>
              <a:pathLst>
                <a:path w="20762" h="21441" extrusionOk="0">
                  <a:moveTo>
                    <a:pt x="5442" y="21441"/>
                  </a:moveTo>
                  <a:cubicBezTo>
                    <a:pt x="6349" y="21441"/>
                    <a:pt x="3053" y="20232"/>
                    <a:pt x="5442" y="9435"/>
                  </a:cubicBezTo>
                  <a:cubicBezTo>
                    <a:pt x="5531" y="9033"/>
                    <a:pt x="6066" y="8633"/>
                    <a:pt x="6802" y="8264"/>
                  </a:cubicBezTo>
                  <a:cubicBezTo>
                    <a:pt x="7446" y="7940"/>
                    <a:pt x="8792" y="7700"/>
                    <a:pt x="9523" y="7385"/>
                  </a:cubicBezTo>
                  <a:cubicBezTo>
                    <a:pt x="10164" y="7109"/>
                    <a:pt x="10380" y="6796"/>
                    <a:pt x="10884" y="6507"/>
                  </a:cubicBezTo>
                  <a:cubicBezTo>
                    <a:pt x="17703" y="2592"/>
                    <a:pt x="10406" y="7142"/>
                    <a:pt x="14965" y="3871"/>
                  </a:cubicBezTo>
                  <a:cubicBezTo>
                    <a:pt x="15789" y="3280"/>
                    <a:pt x="16990" y="2713"/>
                    <a:pt x="17686" y="2114"/>
                  </a:cubicBezTo>
                  <a:cubicBezTo>
                    <a:pt x="18139" y="1724"/>
                    <a:pt x="18533" y="1330"/>
                    <a:pt x="19046" y="943"/>
                  </a:cubicBezTo>
                  <a:cubicBezTo>
                    <a:pt x="19440" y="646"/>
                    <a:pt x="21600" y="235"/>
                    <a:pt x="20407" y="64"/>
                  </a:cubicBezTo>
                  <a:cubicBezTo>
                    <a:pt x="18851" y="-159"/>
                    <a:pt x="16779" y="259"/>
                    <a:pt x="14965" y="357"/>
                  </a:cubicBezTo>
                  <a:lnTo>
                    <a:pt x="12244" y="2114"/>
                  </a:lnTo>
                  <a:cubicBezTo>
                    <a:pt x="11791" y="2407"/>
                    <a:pt x="11231" y="2693"/>
                    <a:pt x="10884" y="2993"/>
                  </a:cubicBezTo>
                  <a:cubicBezTo>
                    <a:pt x="8828" y="4763"/>
                    <a:pt x="10114" y="3782"/>
                    <a:pt x="6802" y="5921"/>
                  </a:cubicBezTo>
                  <a:lnTo>
                    <a:pt x="5442" y="6799"/>
                  </a:lnTo>
                  <a:cubicBezTo>
                    <a:pt x="4988" y="7092"/>
                    <a:pt x="4877" y="7421"/>
                    <a:pt x="4081" y="7678"/>
                  </a:cubicBezTo>
                  <a:cubicBezTo>
                    <a:pt x="565" y="8813"/>
                    <a:pt x="1878" y="8223"/>
                    <a:pt x="0" y="9435"/>
                  </a:cubicBezTo>
                  <a:cubicBezTo>
                    <a:pt x="1383" y="21343"/>
                    <a:pt x="4535" y="21441"/>
                    <a:pt x="5442" y="21441"/>
                  </a:cubicBezTo>
                  <a:close/>
                </a:path>
              </a:pathLst>
            </a:custGeom>
            <a:grpFill/>
            <a:ln w="9525" cap="flat">
              <a:solidFill>
                <a:srgbClr val="000000"/>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defRPr>
                  <a:solidFill>
                    <a:srgbClr val="FFFFFF"/>
                  </a:solidFill>
                </a:defRPr>
              </a:pPr>
              <a:endParaRPr/>
            </a:p>
          </p:txBody>
        </p:sp>
        <p:grpSp>
          <p:nvGrpSpPr>
            <p:cNvPr id="299" name="Group"/>
            <p:cNvGrpSpPr/>
            <p:nvPr/>
          </p:nvGrpSpPr>
          <p:grpSpPr>
            <a:xfrm>
              <a:off x="-1" y="604550"/>
              <a:ext cx="422347" cy="316755"/>
              <a:chOff x="0" y="0"/>
              <a:chExt cx="422345" cy="316753"/>
            </a:xfrm>
            <a:grpFill/>
          </p:grpSpPr>
          <p:sp>
            <p:nvSpPr>
              <p:cNvPr id="297" name="Shape"/>
              <p:cNvSpPr/>
              <p:nvPr/>
            </p:nvSpPr>
            <p:spPr>
              <a:xfrm rot="10800000" flipH="1">
                <a:off x="0" y="-1"/>
                <a:ext cx="422346" cy="316755"/>
              </a:xfrm>
              <a:custGeom>
                <a:avLst/>
                <a:gdLst/>
                <a:ahLst/>
                <a:cxnLst>
                  <a:cxn ang="0">
                    <a:pos x="wd2" y="hd2"/>
                  </a:cxn>
                  <a:cxn ang="5400000">
                    <a:pos x="wd2" y="hd2"/>
                  </a:cxn>
                  <a:cxn ang="10800000">
                    <a:pos x="wd2" y="hd2"/>
                  </a:cxn>
                  <a:cxn ang="16200000">
                    <a:pos x="wd2" y="hd2"/>
                  </a:cxn>
                </a:cxnLst>
                <a:rect l="0" t="0" r="r" b="b"/>
                <a:pathLst>
                  <a:path w="21183" h="21557" extrusionOk="0">
                    <a:moveTo>
                      <a:pt x="21179" y="4079"/>
                    </a:moveTo>
                    <a:cubicBezTo>
                      <a:pt x="21179" y="5244"/>
                      <a:pt x="21262" y="8071"/>
                      <a:pt x="20610" y="9905"/>
                    </a:cubicBezTo>
                    <a:cubicBezTo>
                      <a:pt x="20404" y="10482"/>
                      <a:pt x="19475" y="10311"/>
                      <a:pt x="18900" y="10487"/>
                    </a:cubicBezTo>
                    <a:cubicBezTo>
                      <a:pt x="17576" y="10894"/>
                      <a:pt x="16241" y="11264"/>
                      <a:pt x="14911" y="11653"/>
                    </a:cubicBezTo>
                    <a:cubicBezTo>
                      <a:pt x="14341" y="12429"/>
                      <a:pt x="13673" y="13140"/>
                      <a:pt x="13202" y="13983"/>
                    </a:cubicBezTo>
                    <a:cubicBezTo>
                      <a:pt x="12904" y="14516"/>
                      <a:pt x="13121" y="15374"/>
                      <a:pt x="12632" y="15731"/>
                    </a:cubicBezTo>
                    <a:cubicBezTo>
                      <a:pt x="11067" y="16873"/>
                      <a:pt x="6904" y="17233"/>
                      <a:pt x="5224" y="17479"/>
                    </a:cubicBezTo>
                    <a:cubicBezTo>
                      <a:pt x="4844" y="18061"/>
                      <a:pt x="4619" y="18789"/>
                      <a:pt x="4084" y="19227"/>
                    </a:cubicBezTo>
                    <a:cubicBezTo>
                      <a:pt x="3615" y="19610"/>
                      <a:pt x="2874" y="19469"/>
                      <a:pt x="2374" y="19809"/>
                    </a:cubicBezTo>
                    <a:cubicBezTo>
                      <a:pt x="1704" y="20266"/>
                      <a:pt x="1235" y="20974"/>
                      <a:pt x="665" y="21557"/>
                    </a:cubicBezTo>
                    <a:cubicBezTo>
                      <a:pt x="-97" y="19222"/>
                      <a:pt x="-338" y="19390"/>
                      <a:pt x="665" y="16314"/>
                    </a:cubicBezTo>
                    <a:cubicBezTo>
                      <a:pt x="881" y="15649"/>
                      <a:pt x="1498" y="15192"/>
                      <a:pt x="1805" y="14566"/>
                    </a:cubicBezTo>
                    <a:cubicBezTo>
                      <a:pt x="2073" y="14016"/>
                      <a:pt x="2106" y="13367"/>
                      <a:pt x="2374" y="12818"/>
                    </a:cubicBezTo>
                    <a:cubicBezTo>
                      <a:pt x="2811" y="11926"/>
                      <a:pt x="4383" y="9752"/>
                      <a:pt x="5224" y="9322"/>
                    </a:cubicBezTo>
                    <a:cubicBezTo>
                      <a:pt x="6090" y="8879"/>
                      <a:pt x="7123" y="8934"/>
                      <a:pt x="8073" y="8740"/>
                    </a:cubicBezTo>
                    <a:cubicBezTo>
                      <a:pt x="8263" y="7574"/>
                      <a:pt x="7779" y="6029"/>
                      <a:pt x="8643" y="5244"/>
                    </a:cubicBezTo>
                    <a:cubicBezTo>
                      <a:pt x="9813" y="4180"/>
                      <a:pt x="13202" y="4079"/>
                      <a:pt x="13202" y="4079"/>
                    </a:cubicBezTo>
                    <a:cubicBezTo>
                      <a:pt x="14531" y="0"/>
                      <a:pt x="13202" y="972"/>
                      <a:pt x="16051" y="0"/>
                    </a:cubicBezTo>
                    <a:cubicBezTo>
                      <a:pt x="17191" y="195"/>
                      <a:pt x="18490" y="-43"/>
                      <a:pt x="19470" y="583"/>
                    </a:cubicBezTo>
                    <a:cubicBezTo>
                      <a:pt x="20190" y="1043"/>
                      <a:pt x="20173" y="2169"/>
                      <a:pt x="20610" y="2914"/>
                    </a:cubicBezTo>
                    <a:cubicBezTo>
                      <a:pt x="20748" y="3149"/>
                      <a:pt x="21179" y="2914"/>
                      <a:pt x="21179" y="4079"/>
                    </a:cubicBezTo>
                    <a:close/>
                  </a:path>
                </a:pathLst>
              </a:custGeom>
              <a:grpFill/>
              <a:ln w="9525" cap="flat">
                <a:solidFill>
                  <a:srgbClr val="000000"/>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defRPr>
                    <a:solidFill>
                      <a:srgbClr val="FFFFFF"/>
                    </a:solidFill>
                  </a:defRPr>
                </a:pPr>
                <a:endParaRPr/>
              </a:p>
            </p:txBody>
          </p:sp>
          <p:sp>
            <p:nvSpPr>
              <p:cNvPr id="298" name="Line"/>
              <p:cNvSpPr/>
              <p:nvPr/>
            </p:nvSpPr>
            <p:spPr>
              <a:xfrm rot="10800000" flipH="1">
                <a:off x="92785" y="77048"/>
                <a:ext cx="249961" cy="171219"/>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18221" y="929"/>
                      <a:pt x="16677" y="567"/>
                      <a:pt x="14727" y="4320"/>
                    </a:cubicBezTo>
                    <a:cubicBezTo>
                      <a:pt x="14058" y="5609"/>
                      <a:pt x="14277" y="7276"/>
                      <a:pt x="13745" y="8640"/>
                    </a:cubicBezTo>
                    <a:cubicBezTo>
                      <a:pt x="13281" y="9833"/>
                      <a:pt x="12310" y="10719"/>
                      <a:pt x="11782" y="11880"/>
                    </a:cubicBezTo>
                    <a:cubicBezTo>
                      <a:pt x="11319" y="12898"/>
                      <a:pt x="11608" y="14409"/>
                      <a:pt x="10800" y="15120"/>
                    </a:cubicBezTo>
                    <a:cubicBezTo>
                      <a:pt x="9746" y="16047"/>
                      <a:pt x="8182" y="15840"/>
                      <a:pt x="6873" y="16200"/>
                    </a:cubicBezTo>
                    <a:cubicBezTo>
                      <a:pt x="6545" y="17280"/>
                      <a:pt x="6623" y="18635"/>
                      <a:pt x="5891" y="19440"/>
                    </a:cubicBezTo>
                    <a:cubicBezTo>
                      <a:pt x="4599" y="20862"/>
                      <a:pt x="1528" y="20520"/>
                      <a:pt x="0" y="20520"/>
                    </a:cubicBezTo>
                    <a:lnTo>
                      <a:pt x="0" y="21600"/>
                    </a:lnTo>
                  </a:path>
                </a:pathLst>
              </a:custGeom>
              <a:grpFill/>
              <a:ln w="3175" cap="flat">
                <a:solidFill>
                  <a:srgbClr val="000000"/>
                </a:solidFill>
                <a:prstDash val="solid"/>
                <a:round/>
              </a:ln>
              <a:effectLst>
                <a:outerShdw blurRad="38100" dist="20000" dir="5400000" rotWithShape="0">
                  <a:srgbClr val="000000">
                    <a:alpha val="38000"/>
                  </a:srgbClr>
                </a:outerShdw>
              </a:effectLst>
            </p:spPr>
            <p:txBody>
              <a:bodyPr wrap="square" lIns="45719" tIns="45719" rIns="45719" bIns="45719" numCol="1" anchor="ctr">
                <a:noAutofit/>
              </a:bodyPr>
              <a:lstStyle/>
              <a:p>
                <a:pPr algn="ctr"/>
                <a:endParaRPr/>
              </a:p>
            </p:txBody>
          </p:sp>
        </p:grpSp>
        <p:grpSp>
          <p:nvGrpSpPr>
            <p:cNvPr id="302" name="Group"/>
            <p:cNvGrpSpPr/>
            <p:nvPr/>
          </p:nvGrpSpPr>
          <p:grpSpPr>
            <a:xfrm>
              <a:off x="334519" y="615156"/>
              <a:ext cx="399510" cy="327340"/>
              <a:chOff x="0" y="0"/>
              <a:chExt cx="399508" cy="327338"/>
            </a:xfrm>
            <a:grpFill/>
          </p:grpSpPr>
          <p:sp>
            <p:nvSpPr>
              <p:cNvPr id="300" name="Shape"/>
              <p:cNvSpPr/>
              <p:nvPr/>
            </p:nvSpPr>
            <p:spPr>
              <a:xfrm rot="10800000">
                <a:off x="0" y="-1"/>
                <a:ext cx="399509" cy="327340"/>
              </a:xfrm>
              <a:custGeom>
                <a:avLst/>
                <a:gdLst/>
                <a:ahLst/>
                <a:cxnLst>
                  <a:cxn ang="0">
                    <a:pos x="wd2" y="hd2"/>
                  </a:cxn>
                  <a:cxn ang="5400000">
                    <a:pos x="wd2" y="hd2"/>
                  </a:cxn>
                  <a:cxn ang="10800000">
                    <a:pos x="wd2" y="hd2"/>
                  </a:cxn>
                  <a:cxn ang="16200000">
                    <a:pos x="wd2" y="hd2"/>
                  </a:cxn>
                </a:cxnLst>
                <a:rect l="0" t="0" r="r" b="b"/>
                <a:pathLst>
                  <a:path w="21183" h="21557" extrusionOk="0">
                    <a:moveTo>
                      <a:pt x="21179" y="4079"/>
                    </a:moveTo>
                    <a:cubicBezTo>
                      <a:pt x="21179" y="5244"/>
                      <a:pt x="21262" y="8071"/>
                      <a:pt x="20610" y="9905"/>
                    </a:cubicBezTo>
                    <a:cubicBezTo>
                      <a:pt x="20404" y="10482"/>
                      <a:pt x="19475" y="10311"/>
                      <a:pt x="18900" y="10487"/>
                    </a:cubicBezTo>
                    <a:cubicBezTo>
                      <a:pt x="17576" y="10894"/>
                      <a:pt x="16241" y="11264"/>
                      <a:pt x="14911" y="11653"/>
                    </a:cubicBezTo>
                    <a:cubicBezTo>
                      <a:pt x="14341" y="12429"/>
                      <a:pt x="13673" y="13140"/>
                      <a:pt x="13202" y="13983"/>
                    </a:cubicBezTo>
                    <a:cubicBezTo>
                      <a:pt x="12904" y="14516"/>
                      <a:pt x="13121" y="15374"/>
                      <a:pt x="12632" y="15731"/>
                    </a:cubicBezTo>
                    <a:cubicBezTo>
                      <a:pt x="11067" y="16873"/>
                      <a:pt x="6904" y="17233"/>
                      <a:pt x="5224" y="17479"/>
                    </a:cubicBezTo>
                    <a:cubicBezTo>
                      <a:pt x="4844" y="18061"/>
                      <a:pt x="4619" y="18789"/>
                      <a:pt x="4084" y="19227"/>
                    </a:cubicBezTo>
                    <a:cubicBezTo>
                      <a:pt x="3615" y="19610"/>
                      <a:pt x="2874" y="19469"/>
                      <a:pt x="2374" y="19809"/>
                    </a:cubicBezTo>
                    <a:cubicBezTo>
                      <a:pt x="1704" y="20266"/>
                      <a:pt x="1235" y="20974"/>
                      <a:pt x="665" y="21557"/>
                    </a:cubicBezTo>
                    <a:cubicBezTo>
                      <a:pt x="-97" y="19222"/>
                      <a:pt x="-338" y="19390"/>
                      <a:pt x="665" y="16314"/>
                    </a:cubicBezTo>
                    <a:cubicBezTo>
                      <a:pt x="881" y="15649"/>
                      <a:pt x="1498" y="15192"/>
                      <a:pt x="1805" y="14566"/>
                    </a:cubicBezTo>
                    <a:cubicBezTo>
                      <a:pt x="2073" y="14016"/>
                      <a:pt x="2106" y="13367"/>
                      <a:pt x="2374" y="12818"/>
                    </a:cubicBezTo>
                    <a:cubicBezTo>
                      <a:pt x="2811" y="11926"/>
                      <a:pt x="4383" y="9752"/>
                      <a:pt x="5224" y="9322"/>
                    </a:cubicBezTo>
                    <a:cubicBezTo>
                      <a:pt x="6090" y="8879"/>
                      <a:pt x="7123" y="8934"/>
                      <a:pt x="8073" y="8740"/>
                    </a:cubicBezTo>
                    <a:cubicBezTo>
                      <a:pt x="8263" y="7574"/>
                      <a:pt x="7779" y="6029"/>
                      <a:pt x="8643" y="5244"/>
                    </a:cubicBezTo>
                    <a:cubicBezTo>
                      <a:pt x="9813" y="4180"/>
                      <a:pt x="13202" y="4079"/>
                      <a:pt x="13202" y="4079"/>
                    </a:cubicBezTo>
                    <a:cubicBezTo>
                      <a:pt x="14531" y="0"/>
                      <a:pt x="13202" y="972"/>
                      <a:pt x="16051" y="0"/>
                    </a:cubicBezTo>
                    <a:cubicBezTo>
                      <a:pt x="17191" y="195"/>
                      <a:pt x="18490" y="-43"/>
                      <a:pt x="19470" y="583"/>
                    </a:cubicBezTo>
                    <a:cubicBezTo>
                      <a:pt x="20190" y="1043"/>
                      <a:pt x="20173" y="2169"/>
                      <a:pt x="20610" y="2914"/>
                    </a:cubicBezTo>
                    <a:cubicBezTo>
                      <a:pt x="20748" y="3149"/>
                      <a:pt x="21179" y="2914"/>
                      <a:pt x="21179" y="4079"/>
                    </a:cubicBezTo>
                    <a:close/>
                  </a:path>
                </a:pathLst>
              </a:custGeom>
              <a:grpFill/>
              <a:ln w="9525" cap="flat">
                <a:solidFill>
                  <a:srgbClr val="000000"/>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defRPr>
                    <a:solidFill>
                      <a:srgbClr val="FFFFFF"/>
                    </a:solidFill>
                  </a:defRPr>
                </a:pPr>
                <a:endParaRPr/>
              </a:p>
            </p:txBody>
          </p:sp>
          <p:sp>
            <p:nvSpPr>
              <p:cNvPr id="301" name="Line"/>
              <p:cNvSpPr/>
              <p:nvPr/>
            </p:nvSpPr>
            <p:spPr>
              <a:xfrm rot="10800000">
                <a:off x="75295" y="79622"/>
                <a:ext cx="236446" cy="176941"/>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18221" y="929"/>
                      <a:pt x="16677" y="567"/>
                      <a:pt x="14727" y="4320"/>
                    </a:cubicBezTo>
                    <a:cubicBezTo>
                      <a:pt x="14058" y="5609"/>
                      <a:pt x="14277" y="7276"/>
                      <a:pt x="13745" y="8640"/>
                    </a:cubicBezTo>
                    <a:cubicBezTo>
                      <a:pt x="13281" y="9833"/>
                      <a:pt x="12310" y="10719"/>
                      <a:pt x="11782" y="11880"/>
                    </a:cubicBezTo>
                    <a:cubicBezTo>
                      <a:pt x="11319" y="12898"/>
                      <a:pt x="11608" y="14409"/>
                      <a:pt x="10800" y="15120"/>
                    </a:cubicBezTo>
                    <a:cubicBezTo>
                      <a:pt x="9746" y="16047"/>
                      <a:pt x="8182" y="15840"/>
                      <a:pt x="6873" y="16200"/>
                    </a:cubicBezTo>
                    <a:cubicBezTo>
                      <a:pt x="6545" y="17280"/>
                      <a:pt x="6623" y="18635"/>
                      <a:pt x="5891" y="19440"/>
                    </a:cubicBezTo>
                    <a:cubicBezTo>
                      <a:pt x="4599" y="20862"/>
                      <a:pt x="1528" y="20520"/>
                      <a:pt x="0" y="20520"/>
                    </a:cubicBezTo>
                    <a:lnTo>
                      <a:pt x="0" y="21600"/>
                    </a:lnTo>
                  </a:path>
                </a:pathLst>
              </a:custGeom>
              <a:grpFill/>
              <a:ln w="3175" cap="flat">
                <a:solidFill>
                  <a:srgbClr val="000000"/>
                </a:solidFill>
                <a:prstDash val="solid"/>
                <a:round/>
              </a:ln>
              <a:effectLst>
                <a:outerShdw blurRad="38100" dist="20000" dir="5400000" rotWithShape="0">
                  <a:srgbClr val="000000">
                    <a:alpha val="38000"/>
                  </a:srgbClr>
                </a:outerShdw>
              </a:effectLst>
            </p:spPr>
            <p:txBody>
              <a:bodyPr wrap="square" lIns="45719" tIns="45719" rIns="45719" bIns="45719" numCol="1" anchor="ctr">
                <a:noAutofit/>
              </a:bodyPr>
              <a:lstStyle/>
              <a:p>
                <a:pPr algn="ctr"/>
                <a:endParaRPr/>
              </a:p>
            </p:txBody>
          </p:sp>
        </p:grpSp>
        <p:grpSp>
          <p:nvGrpSpPr>
            <p:cNvPr id="305" name="Group"/>
            <p:cNvGrpSpPr/>
            <p:nvPr/>
          </p:nvGrpSpPr>
          <p:grpSpPr>
            <a:xfrm>
              <a:off x="166140" y="392427"/>
              <a:ext cx="324740" cy="517866"/>
              <a:chOff x="0" y="0"/>
              <a:chExt cx="324739" cy="517865"/>
            </a:xfrm>
            <a:grpFill/>
          </p:grpSpPr>
          <p:sp>
            <p:nvSpPr>
              <p:cNvPr id="303" name="Shape"/>
              <p:cNvSpPr/>
              <p:nvPr/>
            </p:nvSpPr>
            <p:spPr>
              <a:xfrm rot="10800000" flipH="1">
                <a:off x="-1" y="0"/>
                <a:ext cx="324741" cy="517866"/>
              </a:xfrm>
              <a:custGeom>
                <a:avLst/>
                <a:gdLst/>
                <a:ahLst/>
                <a:cxnLst>
                  <a:cxn ang="0">
                    <a:pos x="wd2" y="hd2"/>
                  </a:cxn>
                  <a:cxn ang="5400000">
                    <a:pos x="wd2" y="hd2"/>
                  </a:cxn>
                  <a:cxn ang="10800000">
                    <a:pos x="wd2" y="hd2"/>
                  </a:cxn>
                  <a:cxn ang="16200000">
                    <a:pos x="wd2" y="hd2"/>
                  </a:cxn>
                </a:cxnLst>
                <a:rect l="0" t="0" r="r" b="b"/>
                <a:pathLst>
                  <a:path w="21183" h="21557" extrusionOk="0">
                    <a:moveTo>
                      <a:pt x="21179" y="4079"/>
                    </a:moveTo>
                    <a:cubicBezTo>
                      <a:pt x="21179" y="5244"/>
                      <a:pt x="21262" y="8071"/>
                      <a:pt x="20610" y="9905"/>
                    </a:cubicBezTo>
                    <a:cubicBezTo>
                      <a:pt x="20404" y="10482"/>
                      <a:pt x="19475" y="10311"/>
                      <a:pt x="18900" y="10487"/>
                    </a:cubicBezTo>
                    <a:cubicBezTo>
                      <a:pt x="17576" y="10894"/>
                      <a:pt x="16241" y="11264"/>
                      <a:pt x="14911" y="11653"/>
                    </a:cubicBezTo>
                    <a:cubicBezTo>
                      <a:pt x="14341" y="12429"/>
                      <a:pt x="13673" y="13140"/>
                      <a:pt x="13202" y="13983"/>
                    </a:cubicBezTo>
                    <a:cubicBezTo>
                      <a:pt x="12904" y="14516"/>
                      <a:pt x="13121" y="15374"/>
                      <a:pt x="12632" y="15731"/>
                    </a:cubicBezTo>
                    <a:cubicBezTo>
                      <a:pt x="11067" y="16873"/>
                      <a:pt x="6904" y="17233"/>
                      <a:pt x="5224" y="17479"/>
                    </a:cubicBezTo>
                    <a:cubicBezTo>
                      <a:pt x="4844" y="18061"/>
                      <a:pt x="4619" y="18789"/>
                      <a:pt x="4084" y="19227"/>
                    </a:cubicBezTo>
                    <a:cubicBezTo>
                      <a:pt x="3615" y="19610"/>
                      <a:pt x="2874" y="19469"/>
                      <a:pt x="2374" y="19809"/>
                    </a:cubicBezTo>
                    <a:cubicBezTo>
                      <a:pt x="1704" y="20266"/>
                      <a:pt x="1235" y="20974"/>
                      <a:pt x="665" y="21557"/>
                    </a:cubicBezTo>
                    <a:cubicBezTo>
                      <a:pt x="-97" y="19222"/>
                      <a:pt x="-338" y="19390"/>
                      <a:pt x="665" y="16314"/>
                    </a:cubicBezTo>
                    <a:cubicBezTo>
                      <a:pt x="881" y="15649"/>
                      <a:pt x="1498" y="15192"/>
                      <a:pt x="1805" y="14566"/>
                    </a:cubicBezTo>
                    <a:cubicBezTo>
                      <a:pt x="2073" y="14016"/>
                      <a:pt x="2106" y="13367"/>
                      <a:pt x="2374" y="12818"/>
                    </a:cubicBezTo>
                    <a:cubicBezTo>
                      <a:pt x="2811" y="11926"/>
                      <a:pt x="4383" y="9752"/>
                      <a:pt x="5224" y="9322"/>
                    </a:cubicBezTo>
                    <a:cubicBezTo>
                      <a:pt x="6090" y="8879"/>
                      <a:pt x="7123" y="8934"/>
                      <a:pt x="8073" y="8740"/>
                    </a:cubicBezTo>
                    <a:cubicBezTo>
                      <a:pt x="8263" y="7574"/>
                      <a:pt x="7779" y="6029"/>
                      <a:pt x="8643" y="5244"/>
                    </a:cubicBezTo>
                    <a:cubicBezTo>
                      <a:pt x="9813" y="4180"/>
                      <a:pt x="13202" y="4079"/>
                      <a:pt x="13202" y="4079"/>
                    </a:cubicBezTo>
                    <a:cubicBezTo>
                      <a:pt x="14531" y="0"/>
                      <a:pt x="13202" y="972"/>
                      <a:pt x="16051" y="0"/>
                    </a:cubicBezTo>
                    <a:cubicBezTo>
                      <a:pt x="17191" y="195"/>
                      <a:pt x="18490" y="-43"/>
                      <a:pt x="19470" y="583"/>
                    </a:cubicBezTo>
                    <a:cubicBezTo>
                      <a:pt x="20190" y="1043"/>
                      <a:pt x="20173" y="2169"/>
                      <a:pt x="20610" y="2914"/>
                    </a:cubicBezTo>
                    <a:cubicBezTo>
                      <a:pt x="20748" y="3149"/>
                      <a:pt x="21179" y="2914"/>
                      <a:pt x="21179" y="4079"/>
                    </a:cubicBezTo>
                    <a:close/>
                  </a:path>
                </a:pathLst>
              </a:custGeom>
              <a:grpFill/>
              <a:ln w="9525" cap="flat">
                <a:solidFill>
                  <a:srgbClr val="000000"/>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defRPr>
                    <a:solidFill>
                      <a:srgbClr val="FFFFFF"/>
                    </a:solidFill>
                  </a:defRPr>
                </a:pPr>
                <a:endParaRPr/>
              </a:p>
            </p:txBody>
          </p:sp>
          <p:sp>
            <p:nvSpPr>
              <p:cNvPr id="304" name="Line"/>
              <p:cNvSpPr/>
              <p:nvPr/>
            </p:nvSpPr>
            <p:spPr>
              <a:xfrm rot="10800000" flipH="1">
                <a:off x="71342" y="125967"/>
                <a:ext cx="192194" cy="279928"/>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18221" y="929"/>
                      <a:pt x="16677" y="567"/>
                      <a:pt x="14727" y="4320"/>
                    </a:cubicBezTo>
                    <a:cubicBezTo>
                      <a:pt x="14058" y="5609"/>
                      <a:pt x="14277" y="7276"/>
                      <a:pt x="13745" y="8640"/>
                    </a:cubicBezTo>
                    <a:cubicBezTo>
                      <a:pt x="13281" y="9833"/>
                      <a:pt x="12310" y="10719"/>
                      <a:pt x="11782" y="11880"/>
                    </a:cubicBezTo>
                    <a:cubicBezTo>
                      <a:pt x="11319" y="12898"/>
                      <a:pt x="11608" y="14409"/>
                      <a:pt x="10800" y="15120"/>
                    </a:cubicBezTo>
                    <a:cubicBezTo>
                      <a:pt x="9746" y="16047"/>
                      <a:pt x="8182" y="15840"/>
                      <a:pt x="6873" y="16200"/>
                    </a:cubicBezTo>
                    <a:cubicBezTo>
                      <a:pt x="6545" y="17280"/>
                      <a:pt x="6623" y="18635"/>
                      <a:pt x="5891" y="19440"/>
                    </a:cubicBezTo>
                    <a:cubicBezTo>
                      <a:pt x="4599" y="20862"/>
                      <a:pt x="1528" y="20520"/>
                      <a:pt x="0" y="20520"/>
                    </a:cubicBezTo>
                    <a:lnTo>
                      <a:pt x="0" y="21600"/>
                    </a:lnTo>
                  </a:path>
                </a:pathLst>
              </a:custGeom>
              <a:grpFill/>
              <a:ln w="3175" cap="flat">
                <a:solidFill>
                  <a:srgbClr val="000000"/>
                </a:solidFill>
                <a:prstDash val="solid"/>
                <a:round/>
              </a:ln>
              <a:effectLst>
                <a:outerShdw blurRad="38100" dist="20000" dir="5400000" rotWithShape="0">
                  <a:srgbClr val="000000">
                    <a:alpha val="38000"/>
                  </a:srgbClr>
                </a:outerShdw>
              </a:effectLst>
            </p:spPr>
            <p:txBody>
              <a:bodyPr wrap="square" lIns="45719" tIns="45719" rIns="45719" bIns="45719" numCol="1" anchor="ctr">
                <a:noAutofit/>
              </a:bodyPr>
              <a:lstStyle/>
              <a:p>
                <a:pPr algn="ctr"/>
                <a:endParaRPr/>
              </a:p>
            </p:txBody>
          </p:sp>
        </p:grpSp>
        <p:sp>
          <p:nvSpPr>
            <p:cNvPr id="306" name="Shape"/>
            <p:cNvSpPr/>
            <p:nvPr/>
          </p:nvSpPr>
          <p:spPr>
            <a:xfrm>
              <a:off x="474160" y="0"/>
              <a:ext cx="118798" cy="74777"/>
            </a:xfrm>
            <a:custGeom>
              <a:avLst/>
              <a:gdLst/>
              <a:ahLst/>
              <a:cxnLst>
                <a:cxn ang="0">
                  <a:pos x="wd2" y="hd2"/>
                </a:cxn>
                <a:cxn ang="5400000">
                  <a:pos x="wd2" y="hd2"/>
                </a:cxn>
                <a:cxn ang="10800000">
                  <a:pos x="wd2" y="hd2"/>
                </a:cxn>
                <a:cxn ang="16200000">
                  <a:pos x="wd2" y="hd2"/>
                </a:cxn>
              </a:cxnLst>
              <a:rect l="0" t="0" r="r" b="b"/>
              <a:pathLst>
                <a:path w="19148" h="20926" extrusionOk="0">
                  <a:moveTo>
                    <a:pt x="13614" y="17809"/>
                  </a:moveTo>
                  <a:cubicBezTo>
                    <a:pt x="10867" y="16819"/>
                    <a:pt x="4110" y="19319"/>
                    <a:pt x="795" y="14841"/>
                  </a:cubicBezTo>
                  <a:cubicBezTo>
                    <a:pt x="-1139" y="12229"/>
                    <a:pt x="846" y="5853"/>
                    <a:pt x="2626" y="2968"/>
                  </a:cubicBezTo>
                  <a:cubicBezTo>
                    <a:pt x="4405" y="84"/>
                    <a:pt x="7509" y="989"/>
                    <a:pt x="9951" y="0"/>
                  </a:cubicBezTo>
                  <a:cubicBezTo>
                    <a:pt x="12393" y="989"/>
                    <a:pt x="15311" y="420"/>
                    <a:pt x="17276" y="2968"/>
                  </a:cubicBezTo>
                  <a:cubicBezTo>
                    <a:pt x="20461" y="7098"/>
                    <a:pt x="18975" y="16647"/>
                    <a:pt x="17276" y="20777"/>
                  </a:cubicBezTo>
                  <a:cubicBezTo>
                    <a:pt x="16938" y="21600"/>
                    <a:pt x="16360" y="18798"/>
                    <a:pt x="13614" y="17809"/>
                  </a:cubicBezTo>
                  <a:close/>
                </a:path>
              </a:pathLst>
            </a:custGeom>
            <a:grpFill/>
            <a:ln w="9525" cap="flat">
              <a:solidFill>
                <a:srgbClr val="000000"/>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defRPr>
                  <a:solidFill>
                    <a:srgbClr val="FFFFFF"/>
                  </a:solidFill>
                </a:defRPr>
              </a:pPr>
              <a:endParaRPr/>
            </a:p>
          </p:txBody>
        </p:sp>
        <p:sp>
          <p:nvSpPr>
            <p:cNvPr id="307" name="Shape"/>
            <p:cNvSpPr/>
            <p:nvPr/>
          </p:nvSpPr>
          <p:spPr>
            <a:xfrm>
              <a:off x="323798" y="5303"/>
              <a:ext cx="160971" cy="31819"/>
            </a:xfrm>
            <a:custGeom>
              <a:avLst/>
              <a:gdLst/>
              <a:ahLst/>
              <a:cxnLst>
                <a:cxn ang="0">
                  <a:pos x="wd2" y="hd2"/>
                </a:cxn>
                <a:cxn ang="5400000">
                  <a:pos x="wd2" y="hd2"/>
                </a:cxn>
                <a:cxn ang="10800000">
                  <a:pos x="wd2" y="hd2"/>
                </a:cxn>
                <a:cxn ang="16200000">
                  <a:pos x="wd2" y="hd2"/>
                </a:cxn>
              </a:cxnLst>
              <a:rect l="0" t="0" r="r" b="b"/>
              <a:pathLst>
                <a:path w="20959" h="21600" extrusionOk="0">
                  <a:moveTo>
                    <a:pt x="20959" y="0"/>
                  </a:moveTo>
                  <a:cubicBezTo>
                    <a:pt x="15288" y="1200"/>
                    <a:pt x="9585" y="433"/>
                    <a:pt x="3946" y="3600"/>
                  </a:cubicBezTo>
                  <a:cubicBezTo>
                    <a:pt x="3063" y="4096"/>
                    <a:pt x="2356" y="7741"/>
                    <a:pt x="1727" y="10800"/>
                  </a:cubicBezTo>
                  <a:cubicBezTo>
                    <a:pt x="1099" y="13859"/>
                    <a:pt x="-641" y="21600"/>
                    <a:pt x="248" y="21600"/>
                  </a:cubicBezTo>
                  <a:cubicBezTo>
                    <a:pt x="694" y="21600"/>
                    <a:pt x="5233" y="6627"/>
                    <a:pt x="6165" y="3600"/>
                  </a:cubicBezTo>
                  <a:lnTo>
                    <a:pt x="20959" y="0"/>
                  </a:lnTo>
                  <a:close/>
                </a:path>
              </a:pathLst>
            </a:custGeom>
            <a:grpFill/>
            <a:ln w="9525" cap="flat">
              <a:solidFill>
                <a:srgbClr val="000000"/>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defRPr>
                  <a:solidFill>
                    <a:srgbClr val="FFFFFF"/>
                  </a:solidFill>
                </a:defRPr>
              </a:pPr>
              <a:endParaRPr/>
            </a:p>
          </p:txBody>
        </p:sp>
        <p:sp>
          <p:nvSpPr>
            <p:cNvPr id="308" name="Shape"/>
            <p:cNvSpPr/>
            <p:nvPr/>
          </p:nvSpPr>
          <p:spPr>
            <a:xfrm>
              <a:off x="336509" y="15909"/>
              <a:ext cx="131217" cy="144929"/>
            </a:xfrm>
            <a:custGeom>
              <a:avLst/>
              <a:gdLst/>
              <a:ahLst/>
              <a:cxnLst>
                <a:cxn ang="0">
                  <a:pos x="wd2" y="hd2"/>
                </a:cxn>
                <a:cxn ang="5400000">
                  <a:pos x="wd2" y="hd2"/>
                </a:cxn>
                <a:cxn ang="10800000">
                  <a:pos x="wd2" y="hd2"/>
                </a:cxn>
                <a:cxn ang="16200000">
                  <a:pos x="wd2" y="hd2"/>
                </a:cxn>
              </a:cxnLst>
              <a:rect l="0" t="0" r="r" b="b"/>
              <a:pathLst>
                <a:path w="21310" h="20605" extrusionOk="0">
                  <a:moveTo>
                    <a:pt x="21310" y="0"/>
                  </a:moveTo>
                  <a:cubicBezTo>
                    <a:pt x="18850" y="251"/>
                    <a:pt x="16335" y="263"/>
                    <a:pt x="13929" y="754"/>
                  </a:cubicBezTo>
                  <a:cubicBezTo>
                    <a:pt x="11180" y="1316"/>
                    <a:pt x="9211" y="2817"/>
                    <a:pt x="7471" y="4524"/>
                  </a:cubicBezTo>
                  <a:cubicBezTo>
                    <a:pt x="6761" y="5220"/>
                    <a:pt x="6122" y="5975"/>
                    <a:pt x="5626" y="6786"/>
                  </a:cubicBezTo>
                  <a:cubicBezTo>
                    <a:pt x="1806" y="13029"/>
                    <a:pt x="8146" y="4827"/>
                    <a:pt x="2858" y="11309"/>
                  </a:cubicBezTo>
                  <a:cubicBezTo>
                    <a:pt x="2551" y="12315"/>
                    <a:pt x="2284" y="13329"/>
                    <a:pt x="1936" y="14325"/>
                  </a:cubicBezTo>
                  <a:cubicBezTo>
                    <a:pt x="1668" y="15089"/>
                    <a:pt x="1249" y="15816"/>
                    <a:pt x="1013" y="16587"/>
                  </a:cubicBezTo>
                  <a:cubicBezTo>
                    <a:pt x="633" y="17830"/>
                    <a:pt x="-290" y="21600"/>
                    <a:pt x="90" y="20357"/>
                  </a:cubicBezTo>
                  <a:cubicBezTo>
                    <a:pt x="151" y="20160"/>
                    <a:pt x="1454" y="15571"/>
                    <a:pt x="1936" y="15079"/>
                  </a:cubicBezTo>
                  <a:cubicBezTo>
                    <a:pt x="2628" y="14372"/>
                    <a:pt x="3875" y="14173"/>
                    <a:pt x="4703" y="13571"/>
                  </a:cubicBezTo>
                  <a:cubicBezTo>
                    <a:pt x="6654" y="12154"/>
                    <a:pt x="8791" y="10822"/>
                    <a:pt x="10239" y="9047"/>
                  </a:cubicBezTo>
                  <a:cubicBezTo>
                    <a:pt x="10854" y="8293"/>
                    <a:pt x="11250" y="7382"/>
                    <a:pt x="12084" y="6786"/>
                  </a:cubicBezTo>
                  <a:cubicBezTo>
                    <a:pt x="13753" y="5592"/>
                    <a:pt x="15774" y="4775"/>
                    <a:pt x="17620" y="3770"/>
                  </a:cubicBezTo>
                  <a:lnTo>
                    <a:pt x="20387" y="2262"/>
                  </a:lnTo>
                  <a:lnTo>
                    <a:pt x="21310" y="0"/>
                  </a:lnTo>
                  <a:close/>
                </a:path>
              </a:pathLst>
            </a:custGeom>
            <a:grpFill/>
            <a:ln w="9525" cap="flat">
              <a:solidFill>
                <a:srgbClr val="000000"/>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defRPr>
                  <a:solidFill>
                    <a:srgbClr val="FFFFFF"/>
                  </a:solidFill>
                </a:defRPr>
              </a:pPr>
              <a:endParaRPr/>
            </a:p>
          </p:txBody>
        </p:sp>
        <p:sp>
          <p:nvSpPr>
            <p:cNvPr id="309" name="Shape"/>
            <p:cNvSpPr/>
            <p:nvPr/>
          </p:nvSpPr>
          <p:spPr>
            <a:xfrm>
              <a:off x="439320" y="53030"/>
              <a:ext cx="73853" cy="175886"/>
            </a:xfrm>
            <a:custGeom>
              <a:avLst/>
              <a:gdLst/>
              <a:ahLst/>
              <a:cxnLst>
                <a:cxn ang="0">
                  <a:pos x="wd2" y="hd2"/>
                </a:cxn>
                <a:cxn ang="5400000">
                  <a:pos x="wd2" y="hd2"/>
                </a:cxn>
                <a:cxn ang="10800000">
                  <a:pos x="wd2" y="hd2"/>
                </a:cxn>
                <a:cxn ang="16200000">
                  <a:pos x="wd2" y="hd2"/>
                </a:cxn>
              </a:cxnLst>
              <a:rect l="0" t="0" r="r" b="b"/>
              <a:pathLst>
                <a:path w="21018" h="21245" extrusionOk="0">
                  <a:moveTo>
                    <a:pt x="17784" y="0"/>
                  </a:moveTo>
                  <a:cubicBezTo>
                    <a:pt x="12699" y="672"/>
                    <a:pt x="11544" y="506"/>
                    <a:pt x="8084" y="2562"/>
                  </a:cubicBezTo>
                  <a:cubicBezTo>
                    <a:pt x="7138" y="3124"/>
                    <a:pt x="6915" y="3832"/>
                    <a:pt x="6467" y="4484"/>
                  </a:cubicBezTo>
                  <a:cubicBezTo>
                    <a:pt x="5156" y="6388"/>
                    <a:pt x="2504" y="10526"/>
                    <a:pt x="1616" y="12811"/>
                  </a:cubicBezTo>
                  <a:cubicBezTo>
                    <a:pt x="956" y="14512"/>
                    <a:pt x="539" y="16227"/>
                    <a:pt x="0" y="17935"/>
                  </a:cubicBezTo>
                  <a:cubicBezTo>
                    <a:pt x="539" y="19003"/>
                    <a:pt x="-582" y="20485"/>
                    <a:pt x="1616" y="21138"/>
                  </a:cubicBezTo>
                  <a:cubicBezTo>
                    <a:pt x="3171" y="21600"/>
                    <a:pt x="5223" y="20448"/>
                    <a:pt x="6467" y="19857"/>
                  </a:cubicBezTo>
                  <a:cubicBezTo>
                    <a:pt x="8010" y="19123"/>
                    <a:pt x="8805" y="18181"/>
                    <a:pt x="9700" y="17295"/>
                  </a:cubicBezTo>
                  <a:cubicBezTo>
                    <a:pt x="10966" y="16041"/>
                    <a:pt x="12107" y="14762"/>
                    <a:pt x="12934" y="13452"/>
                  </a:cubicBezTo>
                  <a:cubicBezTo>
                    <a:pt x="13473" y="12597"/>
                    <a:pt x="13675" y="11699"/>
                    <a:pt x="14551" y="10889"/>
                  </a:cubicBezTo>
                  <a:cubicBezTo>
                    <a:pt x="15316" y="10182"/>
                    <a:pt x="16995" y="9671"/>
                    <a:pt x="17784" y="8968"/>
                  </a:cubicBezTo>
                  <a:cubicBezTo>
                    <a:pt x="19169" y="7734"/>
                    <a:pt x="21018" y="5124"/>
                    <a:pt x="21018" y="5124"/>
                  </a:cubicBezTo>
                  <a:lnTo>
                    <a:pt x="17784" y="0"/>
                  </a:lnTo>
                  <a:close/>
                </a:path>
              </a:pathLst>
            </a:custGeom>
            <a:grpFill/>
            <a:ln w="9525" cap="flat">
              <a:solidFill>
                <a:srgbClr val="000000"/>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defRPr>
                  <a:solidFill>
                    <a:srgbClr val="FFFFFF"/>
                  </a:solidFill>
                </a:defRPr>
              </a:pPr>
              <a:endParaRPr/>
            </a:p>
          </p:txBody>
        </p:sp>
        <p:sp>
          <p:nvSpPr>
            <p:cNvPr id="310" name="Shape"/>
            <p:cNvSpPr/>
            <p:nvPr/>
          </p:nvSpPr>
          <p:spPr>
            <a:xfrm>
              <a:off x="547129" y="65451"/>
              <a:ext cx="74554" cy="157279"/>
            </a:xfrm>
            <a:custGeom>
              <a:avLst/>
              <a:gdLst/>
              <a:ahLst/>
              <a:cxnLst>
                <a:cxn ang="0">
                  <a:pos x="wd2" y="hd2"/>
                </a:cxn>
                <a:cxn ang="5400000">
                  <a:pos x="wd2" y="hd2"/>
                </a:cxn>
                <a:cxn ang="10800000">
                  <a:pos x="wd2" y="hd2"/>
                </a:cxn>
                <a:cxn ang="16200000">
                  <a:pos x="wd2" y="hd2"/>
                </a:cxn>
              </a:cxnLst>
              <a:rect l="0" t="0" r="r" b="b"/>
              <a:pathLst>
                <a:path w="19200" h="21004" extrusionOk="0">
                  <a:moveTo>
                    <a:pt x="33" y="466"/>
                  </a:moveTo>
                  <a:cubicBezTo>
                    <a:pt x="-455" y="1529"/>
                    <a:pt x="4611" y="5082"/>
                    <a:pt x="5885" y="7548"/>
                  </a:cubicBezTo>
                  <a:cubicBezTo>
                    <a:pt x="6373" y="8493"/>
                    <a:pt x="6912" y="9431"/>
                    <a:pt x="7348" y="10381"/>
                  </a:cubicBezTo>
                  <a:cubicBezTo>
                    <a:pt x="7887" y="11556"/>
                    <a:pt x="8157" y="12761"/>
                    <a:pt x="8811" y="13922"/>
                  </a:cubicBezTo>
                  <a:cubicBezTo>
                    <a:pt x="9623" y="15362"/>
                    <a:pt x="10989" y="16723"/>
                    <a:pt x="11737" y="18171"/>
                  </a:cubicBezTo>
                  <a:lnTo>
                    <a:pt x="13200" y="21004"/>
                  </a:lnTo>
                  <a:cubicBezTo>
                    <a:pt x="14663" y="20296"/>
                    <a:pt x="16563" y="19749"/>
                    <a:pt x="17589" y="18879"/>
                  </a:cubicBezTo>
                  <a:cubicBezTo>
                    <a:pt x="21145" y="15868"/>
                    <a:pt x="17724" y="6685"/>
                    <a:pt x="17589" y="6132"/>
                  </a:cubicBezTo>
                  <a:cubicBezTo>
                    <a:pt x="17409" y="5390"/>
                    <a:pt x="17217" y="4535"/>
                    <a:pt x="16126" y="4007"/>
                  </a:cubicBezTo>
                  <a:cubicBezTo>
                    <a:pt x="15036" y="3479"/>
                    <a:pt x="13200" y="3535"/>
                    <a:pt x="11737" y="3299"/>
                  </a:cubicBezTo>
                  <a:cubicBezTo>
                    <a:pt x="10762" y="2591"/>
                    <a:pt x="10302" y="1626"/>
                    <a:pt x="8811" y="1174"/>
                  </a:cubicBezTo>
                  <a:cubicBezTo>
                    <a:pt x="6196" y="383"/>
                    <a:pt x="521" y="-596"/>
                    <a:pt x="33" y="466"/>
                  </a:cubicBezTo>
                  <a:close/>
                </a:path>
              </a:pathLst>
            </a:custGeom>
            <a:grpFill/>
            <a:ln w="9525" cap="flat">
              <a:solidFill>
                <a:srgbClr val="000000"/>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defRPr>
                  <a:solidFill>
                    <a:srgbClr val="FFFFFF"/>
                  </a:solidFill>
                </a:defRPr>
              </a:pPr>
              <a:endParaRPr/>
            </a:p>
          </p:txBody>
        </p:sp>
        <p:sp>
          <p:nvSpPr>
            <p:cNvPr id="311" name="Shape"/>
            <p:cNvSpPr/>
            <p:nvPr/>
          </p:nvSpPr>
          <p:spPr>
            <a:xfrm>
              <a:off x="581343" y="21120"/>
              <a:ext cx="148079" cy="122064"/>
            </a:xfrm>
            <a:custGeom>
              <a:avLst/>
              <a:gdLst/>
              <a:ahLst/>
              <a:cxnLst>
                <a:cxn ang="0">
                  <a:pos x="wd2" y="hd2"/>
                </a:cxn>
                <a:cxn ang="5400000">
                  <a:pos x="wd2" y="hd2"/>
                </a:cxn>
                <a:cxn ang="10800000">
                  <a:pos x="wd2" y="hd2"/>
                </a:cxn>
                <a:cxn ang="16200000">
                  <a:pos x="wd2" y="hd2"/>
                </a:cxn>
              </a:cxnLst>
              <a:rect l="0" t="0" r="r" b="b"/>
              <a:pathLst>
                <a:path w="20979" h="21541" extrusionOk="0">
                  <a:moveTo>
                    <a:pt x="0" y="2824"/>
                  </a:moveTo>
                  <a:cubicBezTo>
                    <a:pt x="2597" y="3256"/>
                    <a:pt x="8052" y="3763"/>
                    <a:pt x="10463" y="5632"/>
                  </a:cubicBezTo>
                  <a:lnTo>
                    <a:pt x="15292" y="9375"/>
                  </a:lnTo>
                  <a:cubicBezTo>
                    <a:pt x="15828" y="10311"/>
                    <a:pt x="16339" y="11267"/>
                    <a:pt x="16901" y="12183"/>
                  </a:cubicBezTo>
                  <a:cubicBezTo>
                    <a:pt x="17681" y="13452"/>
                    <a:pt x="18716" y="14531"/>
                    <a:pt x="19316" y="15926"/>
                  </a:cubicBezTo>
                  <a:cubicBezTo>
                    <a:pt x="20075" y="17691"/>
                    <a:pt x="20926" y="21541"/>
                    <a:pt x="20926" y="21541"/>
                  </a:cubicBezTo>
                  <a:cubicBezTo>
                    <a:pt x="20657" y="17486"/>
                    <a:pt x="21600" y="13061"/>
                    <a:pt x="20121" y="9375"/>
                  </a:cubicBezTo>
                  <a:cubicBezTo>
                    <a:pt x="19403" y="7587"/>
                    <a:pt x="16901" y="8127"/>
                    <a:pt x="15292" y="7503"/>
                  </a:cubicBezTo>
                  <a:cubicBezTo>
                    <a:pt x="14487" y="7191"/>
                    <a:pt x="13583" y="7115"/>
                    <a:pt x="12877" y="6568"/>
                  </a:cubicBezTo>
                  <a:cubicBezTo>
                    <a:pt x="9757" y="4149"/>
                    <a:pt x="11380" y="5051"/>
                    <a:pt x="8048" y="3760"/>
                  </a:cubicBezTo>
                  <a:cubicBezTo>
                    <a:pt x="5555" y="861"/>
                    <a:pt x="6325" y="920"/>
                    <a:pt x="3219" y="17"/>
                  </a:cubicBezTo>
                  <a:cubicBezTo>
                    <a:pt x="2959" y="-59"/>
                    <a:pt x="2683" y="17"/>
                    <a:pt x="0" y="2824"/>
                  </a:cubicBezTo>
                  <a:close/>
                </a:path>
              </a:pathLst>
            </a:custGeom>
            <a:grpFill/>
            <a:ln w="9525" cap="flat">
              <a:solidFill>
                <a:srgbClr val="000000"/>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defRPr>
                  <a:solidFill>
                    <a:srgbClr val="FFFFFF"/>
                  </a:solidFill>
                </a:defRPr>
              </a:pPr>
              <a:endParaRPr/>
            </a:p>
          </p:txBody>
        </p:sp>
      </p:grpSp>
      <p:grpSp>
        <p:nvGrpSpPr>
          <p:cNvPr id="329" name="Group"/>
          <p:cNvGrpSpPr/>
          <p:nvPr/>
        </p:nvGrpSpPr>
        <p:grpSpPr>
          <a:xfrm>
            <a:off x="4222553" y="3814912"/>
            <a:ext cx="708126" cy="942496"/>
            <a:chOff x="0" y="0"/>
            <a:chExt cx="708125" cy="942495"/>
          </a:xfrm>
          <a:solidFill>
            <a:srgbClr val="718B3B"/>
          </a:solidFill>
        </p:grpSpPr>
        <p:sp>
          <p:nvSpPr>
            <p:cNvPr id="313" name="Shape"/>
            <p:cNvSpPr/>
            <p:nvPr/>
          </p:nvSpPr>
          <p:spPr>
            <a:xfrm flipH="1">
              <a:off x="199236" y="61294"/>
              <a:ext cx="167279" cy="776593"/>
            </a:xfrm>
            <a:custGeom>
              <a:avLst/>
              <a:gdLst/>
              <a:ahLst/>
              <a:cxnLst>
                <a:cxn ang="0">
                  <a:pos x="wd2" y="hd2"/>
                </a:cxn>
                <a:cxn ang="5400000">
                  <a:pos x="wd2" y="hd2"/>
                </a:cxn>
                <a:cxn ang="10800000">
                  <a:pos x="wd2" y="hd2"/>
                </a:cxn>
                <a:cxn ang="16200000">
                  <a:pos x="wd2" y="hd2"/>
                </a:cxn>
              </a:cxnLst>
              <a:rect l="0" t="0" r="r" b="b"/>
              <a:pathLst>
                <a:path w="20762" h="21441" extrusionOk="0">
                  <a:moveTo>
                    <a:pt x="5442" y="21441"/>
                  </a:moveTo>
                  <a:cubicBezTo>
                    <a:pt x="6349" y="21441"/>
                    <a:pt x="3053" y="20232"/>
                    <a:pt x="5442" y="9435"/>
                  </a:cubicBezTo>
                  <a:cubicBezTo>
                    <a:pt x="5531" y="9033"/>
                    <a:pt x="6066" y="8633"/>
                    <a:pt x="6802" y="8264"/>
                  </a:cubicBezTo>
                  <a:cubicBezTo>
                    <a:pt x="7446" y="7940"/>
                    <a:pt x="8792" y="7700"/>
                    <a:pt x="9523" y="7385"/>
                  </a:cubicBezTo>
                  <a:cubicBezTo>
                    <a:pt x="10164" y="7109"/>
                    <a:pt x="10380" y="6796"/>
                    <a:pt x="10884" y="6507"/>
                  </a:cubicBezTo>
                  <a:cubicBezTo>
                    <a:pt x="17703" y="2592"/>
                    <a:pt x="10406" y="7142"/>
                    <a:pt x="14965" y="3871"/>
                  </a:cubicBezTo>
                  <a:cubicBezTo>
                    <a:pt x="15789" y="3280"/>
                    <a:pt x="16990" y="2713"/>
                    <a:pt x="17686" y="2114"/>
                  </a:cubicBezTo>
                  <a:cubicBezTo>
                    <a:pt x="18139" y="1724"/>
                    <a:pt x="18533" y="1330"/>
                    <a:pt x="19046" y="943"/>
                  </a:cubicBezTo>
                  <a:cubicBezTo>
                    <a:pt x="19440" y="646"/>
                    <a:pt x="21600" y="235"/>
                    <a:pt x="20407" y="64"/>
                  </a:cubicBezTo>
                  <a:cubicBezTo>
                    <a:pt x="18851" y="-159"/>
                    <a:pt x="16779" y="259"/>
                    <a:pt x="14965" y="357"/>
                  </a:cubicBezTo>
                  <a:lnTo>
                    <a:pt x="12244" y="2114"/>
                  </a:lnTo>
                  <a:cubicBezTo>
                    <a:pt x="11791" y="2407"/>
                    <a:pt x="11231" y="2693"/>
                    <a:pt x="10884" y="2993"/>
                  </a:cubicBezTo>
                  <a:cubicBezTo>
                    <a:pt x="8828" y="4763"/>
                    <a:pt x="10114" y="3782"/>
                    <a:pt x="6802" y="5921"/>
                  </a:cubicBezTo>
                  <a:lnTo>
                    <a:pt x="5442" y="6799"/>
                  </a:lnTo>
                  <a:cubicBezTo>
                    <a:pt x="4988" y="7092"/>
                    <a:pt x="4877" y="7421"/>
                    <a:pt x="4081" y="7678"/>
                  </a:cubicBezTo>
                  <a:cubicBezTo>
                    <a:pt x="565" y="8813"/>
                    <a:pt x="1878" y="8223"/>
                    <a:pt x="0" y="9435"/>
                  </a:cubicBezTo>
                  <a:cubicBezTo>
                    <a:pt x="1383" y="21343"/>
                    <a:pt x="4535" y="21441"/>
                    <a:pt x="5442" y="21441"/>
                  </a:cubicBezTo>
                  <a:close/>
                </a:path>
              </a:pathLst>
            </a:custGeom>
            <a:grpFill/>
            <a:ln w="9525" cap="flat">
              <a:solidFill>
                <a:srgbClr val="000000"/>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defRPr>
                  <a:solidFill>
                    <a:srgbClr val="FFFFFF"/>
                  </a:solidFill>
                </a:defRPr>
              </a:pPr>
              <a:endParaRPr/>
            </a:p>
          </p:txBody>
        </p:sp>
        <p:grpSp>
          <p:nvGrpSpPr>
            <p:cNvPr id="316" name="Group"/>
            <p:cNvGrpSpPr/>
            <p:nvPr/>
          </p:nvGrpSpPr>
          <p:grpSpPr>
            <a:xfrm>
              <a:off x="300684" y="604550"/>
              <a:ext cx="407442" cy="316755"/>
              <a:chOff x="0" y="0"/>
              <a:chExt cx="407441" cy="316753"/>
            </a:xfrm>
            <a:grpFill/>
          </p:grpSpPr>
          <p:sp>
            <p:nvSpPr>
              <p:cNvPr id="314" name="Shape"/>
              <p:cNvSpPr/>
              <p:nvPr/>
            </p:nvSpPr>
            <p:spPr>
              <a:xfrm rot="10800000">
                <a:off x="-1" y="-1"/>
                <a:ext cx="407443" cy="316755"/>
              </a:xfrm>
              <a:custGeom>
                <a:avLst/>
                <a:gdLst/>
                <a:ahLst/>
                <a:cxnLst>
                  <a:cxn ang="0">
                    <a:pos x="wd2" y="hd2"/>
                  </a:cxn>
                  <a:cxn ang="5400000">
                    <a:pos x="wd2" y="hd2"/>
                  </a:cxn>
                  <a:cxn ang="10800000">
                    <a:pos x="wd2" y="hd2"/>
                  </a:cxn>
                  <a:cxn ang="16200000">
                    <a:pos x="wd2" y="hd2"/>
                  </a:cxn>
                </a:cxnLst>
                <a:rect l="0" t="0" r="r" b="b"/>
                <a:pathLst>
                  <a:path w="21183" h="21557" extrusionOk="0">
                    <a:moveTo>
                      <a:pt x="21179" y="4079"/>
                    </a:moveTo>
                    <a:cubicBezTo>
                      <a:pt x="21179" y="5244"/>
                      <a:pt x="21262" y="8071"/>
                      <a:pt x="20610" y="9905"/>
                    </a:cubicBezTo>
                    <a:cubicBezTo>
                      <a:pt x="20404" y="10482"/>
                      <a:pt x="19475" y="10311"/>
                      <a:pt x="18900" y="10487"/>
                    </a:cubicBezTo>
                    <a:cubicBezTo>
                      <a:pt x="17576" y="10894"/>
                      <a:pt x="16241" y="11264"/>
                      <a:pt x="14911" y="11653"/>
                    </a:cubicBezTo>
                    <a:cubicBezTo>
                      <a:pt x="14341" y="12429"/>
                      <a:pt x="13673" y="13140"/>
                      <a:pt x="13202" y="13983"/>
                    </a:cubicBezTo>
                    <a:cubicBezTo>
                      <a:pt x="12904" y="14516"/>
                      <a:pt x="13121" y="15374"/>
                      <a:pt x="12632" y="15731"/>
                    </a:cubicBezTo>
                    <a:cubicBezTo>
                      <a:pt x="11067" y="16873"/>
                      <a:pt x="6904" y="17233"/>
                      <a:pt x="5224" y="17479"/>
                    </a:cubicBezTo>
                    <a:cubicBezTo>
                      <a:pt x="4844" y="18061"/>
                      <a:pt x="4619" y="18789"/>
                      <a:pt x="4084" y="19227"/>
                    </a:cubicBezTo>
                    <a:cubicBezTo>
                      <a:pt x="3615" y="19610"/>
                      <a:pt x="2874" y="19469"/>
                      <a:pt x="2374" y="19809"/>
                    </a:cubicBezTo>
                    <a:cubicBezTo>
                      <a:pt x="1704" y="20266"/>
                      <a:pt x="1235" y="20974"/>
                      <a:pt x="665" y="21557"/>
                    </a:cubicBezTo>
                    <a:cubicBezTo>
                      <a:pt x="-97" y="19222"/>
                      <a:pt x="-338" y="19390"/>
                      <a:pt x="665" y="16314"/>
                    </a:cubicBezTo>
                    <a:cubicBezTo>
                      <a:pt x="881" y="15649"/>
                      <a:pt x="1498" y="15192"/>
                      <a:pt x="1805" y="14566"/>
                    </a:cubicBezTo>
                    <a:cubicBezTo>
                      <a:pt x="2073" y="14016"/>
                      <a:pt x="2106" y="13367"/>
                      <a:pt x="2374" y="12818"/>
                    </a:cubicBezTo>
                    <a:cubicBezTo>
                      <a:pt x="2811" y="11926"/>
                      <a:pt x="4383" y="9752"/>
                      <a:pt x="5224" y="9322"/>
                    </a:cubicBezTo>
                    <a:cubicBezTo>
                      <a:pt x="6090" y="8879"/>
                      <a:pt x="7123" y="8934"/>
                      <a:pt x="8073" y="8740"/>
                    </a:cubicBezTo>
                    <a:cubicBezTo>
                      <a:pt x="8263" y="7574"/>
                      <a:pt x="7779" y="6029"/>
                      <a:pt x="8643" y="5244"/>
                    </a:cubicBezTo>
                    <a:cubicBezTo>
                      <a:pt x="9813" y="4180"/>
                      <a:pt x="13202" y="4079"/>
                      <a:pt x="13202" y="4079"/>
                    </a:cubicBezTo>
                    <a:cubicBezTo>
                      <a:pt x="14531" y="0"/>
                      <a:pt x="13202" y="972"/>
                      <a:pt x="16051" y="0"/>
                    </a:cubicBezTo>
                    <a:cubicBezTo>
                      <a:pt x="17191" y="195"/>
                      <a:pt x="18490" y="-43"/>
                      <a:pt x="19470" y="583"/>
                    </a:cubicBezTo>
                    <a:cubicBezTo>
                      <a:pt x="20190" y="1043"/>
                      <a:pt x="20173" y="2169"/>
                      <a:pt x="20610" y="2914"/>
                    </a:cubicBezTo>
                    <a:cubicBezTo>
                      <a:pt x="20748" y="3149"/>
                      <a:pt x="21179" y="2914"/>
                      <a:pt x="21179" y="4079"/>
                    </a:cubicBezTo>
                    <a:close/>
                  </a:path>
                </a:pathLst>
              </a:custGeom>
              <a:grpFill/>
              <a:ln w="9525" cap="flat">
                <a:solidFill>
                  <a:srgbClr val="000000"/>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defRPr>
                    <a:solidFill>
                      <a:srgbClr val="FFFFFF"/>
                    </a:solidFill>
                  </a:defRPr>
                </a:pPr>
                <a:endParaRPr/>
              </a:p>
            </p:txBody>
          </p:sp>
          <p:sp>
            <p:nvSpPr>
              <p:cNvPr id="315" name="Line"/>
              <p:cNvSpPr/>
              <p:nvPr/>
            </p:nvSpPr>
            <p:spPr>
              <a:xfrm rot="10800000">
                <a:off x="76790" y="77048"/>
                <a:ext cx="241140" cy="171219"/>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18221" y="929"/>
                      <a:pt x="16677" y="567"/>
                      <a:pt x="14727" y="4320"/>
                    </a:cubicBezTo>
                    <a:cubicBezTo>
                      <a:pt x="14058" y="5609"/>
                      <a:pt x="14277" y="7276"/>
                      <a:pt x="13745" y="8640"/>
                    </a:cubicBezTo>
                    <a:cubicBezTo>
                      <a:pt x="13281" y="9833"/>
                      <a:pt x="12310" y="10719"/>
                      <a:pt x="11782" y="11880"/>
                    </a:cubicBezTo>
                    <a:cubicBezTo>
                      <a:pt x="11319" y="12898"/>
                      <a:pt x="11608" y="14409"/>
                      <a:pt x="10800" y="15120"/>
                    </a:cubicBezTo>
                    <a:cubicBezTo>
                      <a:pt x="9746" y="16047"/>
                      <a:pt x="8182" y="15840"/>
                      <a:pt x="6873" y="16200"/>
                    </a:cubicBezTo>
                    <a:cubicBezTo>
                      <a:pt x="6545" y="17280"/>
                      <a:pt x="6623" y="18635"/>
                      <a:pt x="5891" y="19440"/>
                    </a:cubicBezTo>
                    <a:cubicBezTo>
                      <a:pt x="4599" y="20862"/>
                      <a:pt x="1528" y="20520"/>
                      <a:pt x="0" y="20520"/>
                    </a:cubicBezTo>
                    <a:lnTo>
                      <a:pt x="0" y="21600"/>
                    </a:lnTo>
                  </a:path>
                </a:pathLst>
              </a:custGeom>
              <a:grpFill/>
              <a:ln w="3175" cap="flat">
                <a:solidFill>
                  <a:srgbClr val="000000"/>
                </a:solidFill>
                <a:prstDash val="solid"/>
                <a:round/>
              </a:ln>
              <a:effectLst>
                <a:outerShdw blurRad="38100" dist="20000" dir="5400000" rotWithShape="0">
                  <a:srgbClr val="000000">
                    <a:alpha val="38000"/>
                  </a:srgbClr>
                </a:outerShdw>
              </a:effectLst>
            </p:spPr>
            <p:txBody>
              <a:bodyPr wrap="square" lIns="45719" tIns="45719" rIns="45719" bIns="45719" numCol="1" anchor="ctr">
                <a:noAutofit/>
              </a:bodyPr>
              <a:lstStyle/>
              <a:p>
                <a:pPr algn="ctr"/>
                <a:endParaRPr/>
              </a:p>
            </p:txBody>
          </p:sp>
        </p:grpSp>
        <p:grpSp>
          <p:nvGrpSpPr>
            <p:cNvPr id="319" name="Group"/>
            <p:cNvGrpSpPr/>
            <p:nvPr/>
          </p:nvGrpSpPr>
          <p:grpSpPr>
            <a:xfrm>
              <a:off x="-1" y="615156"/>
              <a:ext cx="385412" cy="327340"/>
              <a:chOff x="0" y="0"/>
              <a:chExt cx="385410" cy="327338"/>
            </a:xfrm>
            <a:grpFill/>
          </p:grpSpPr>
          <p:sp>
            <p:nvSpPr>
              <p:cNvPr id="317" name="Shape"/>
              <p:cNvSpPr/>
              <p:nvPr/>
            </p:nvSpPr>
            <p:spPr>
              <a:xfrm rot="10800000" flipH="1">
                <a:off x="-1" y="-1"/>
                <a:ext cx="385412" cy="327340"/>
              </a:xfrm>
              <a:custGeom>
                <a:avLst/>
                <a:gdLst/>
                <a:ahLst/>
                <a:cxnLst>
                  <a:cxn ang="0">
                    <a:pos x="wd2" y="hd2"/>
                  </a:cxn>
                  <a:cxn ang="5400000">
                    <a:pos x="wd2" y="hd2"/>
                  </a:cxn>
                  <a:cxn ang="10800000">
                    <a:pos x="wd2" y="hd2"/>
                  </a:cxn>
                  <a:cxn ang="16200000">
                    <a:pos x="wd2" y="hd2"/>
                  </a:cxn>
                </a:cxnLst>
                <a:rect l="0" t="0" r="r" b="b"/>
                <a:pathLst>
                  <a:path w="21183" h="21557" extrusionOk="0">
                    <a:moveTo>
                      <a:pt x="21179" y="4079"/>
                    </a:moveTo>
                    <a:cubicBezTo>
                      <a:pt x="21179" y="5244"/>
                      <a:pt x="21262" y="8071"/>
                      <a:pt x="20610" y="9905"/>
                    </a:cubicBezTo>
                    <a:cubicBezTo>
                      <a:pt x="20404" y="10482"/>
                      <a:pt x="19475" y="10311"/>
                      <a:pt x="18900" y="10487"/>
                    </a:cubicBezTo>
                    <a:cubicBezTo>
                      <a:pt x="17576" y="10894"/>
                      <a:pt x="16241" y="11264"/>
                      <a:pt x="14911" y="11653"/>
                    </a:cubicBezTo>
                    <a:cubicBezTo>
                      <a:pt x="14341" y="12429"/>
                      <a:pt x="13673" y="13140"/>
                      <a:pt x="13202" y="13983"/>
                    </a:cubicBezTo>
                    <a:cubicBezTo>
                      <a:pt x="12904" y="14516"/>
                      <a:pt x="13121" y="15374"/>
                      <a:pt x="12632" y="15731"/>
                    </a:cubicBezTo>
                    <a:cubicBezTo>
                      <a:pt x="11067" y="16873"/>
                      <a:pt x="6904" y="17233"/>
                      <a:pt x="5224" y="17479"/>
                    </a:cubicBezTo>
                    <a:cubicBezTo>
                      <a:pt x="4844" y="18061"/>
                      <a:pt x="4619" y="18789"/>
                      <a:pt x="4084" y="19227"/>
                    </a:cubicBezTo>
                    <a:cubicBezTo>
                      <a:pt x="3615" y="19610"/>
                      <a:pt x="2874" y="19469"/>
                      <a:pt x="2374" y="19809"/>
                    </a:cubicBezTo>
                    <a:cubicBezTo>
                      <a:pt x="1704" y="20266"/>
                      <a:pt x="1235" y="20974"/>
                      <a:pt x="665" y="21557"/>
                    </a:cubicBezTo>
                    <a:cubicBezTo>
                      <a:pt x="-97" y="19222"/>
                      <a:pt x="-338" y="19390"/>
                      <a:pt x="665" y="16314"/>
                    </a:cubicBezTo>
                    <a:cubicBezTo>
                      <a:pt x="881" y="15649"/>
                      <a:pt x="1498" y="15192"/>
                      <a:pt x="1805" y="14566"/>
                    </a:cubicBezTo>
                    <a:cubicBezTo>
                      <a:pt x="2073" y="14016"/>
                      <a:pt x="2106" y="13367"/>
                      <a:pt x="2374" y="12818"/>
                    </a:cubicBezTo>
                    <a:cubicBezTo>
                      <a:pt x="2811" y="11926"/>
                      <a:pt x="4383" y="9752"/>
                      <a:pt x="5224" y="9322"/>
                    </a:cubicBezTo>
                    <a:cubicBezTo>
                      <a:pt x="6090" y="8879"/>
                      <a:pt x="7123" y="8934"/>
                      <a:pt x="8073" y="8740"/>
                    </a:cubicBezTo>
                    <a:cubicBezTo>
                      <a:pt x="8263" y="7574"/>
                      <a:pt x="7779" y="6029"/>
                      <a:pt x="8643" y="5244"/>
                    </a:cubicBezTo>
                    <a:cubicBezTo>
                      <a:pt x="9813" y="4180"/>
                      <a:pt x="13202" y="4079"/>
                      <a:pt x="13202" y="4079"/>
                    </a:cubicBezTo>
                    <a:cubicBezTo>
                      <a:pt x="14531" y="0"/>
                      <a:pt x="13202" y="972"/>
                      <a:pt x="16051" y="0"/>
                    </a:cubicBezTo>
                    <a:cubicBezTo>
                      <a:pt x="17191" y="195"/>
                      <a:pt x="18490" y="-43"/>
                      <a:pt x="19470" y="583"/>
                    </a:cubicBezTo>
                    <a:cubicBezTo>
                      <a:pt x="20190" y="1043"/>
                      <a:pt x="20173" y="2169"/>
                      <a:pt x="20610" y="2914"/>
                    </a:cubicBezTo>
                    <a:cubicBezTo>
                      <a:pt x="20748" y="3149"/>
                      <a:pt x="21179" y="2914"/>
                      <a:pt x="21179" y="4079"/>
                    </a:cubicBezTo>
                    <a:close/>
                  </a:path>
                </a:pathLst>
              </a:custGeom>
              <a:grpFill/>
              <a:ln w="9525" cap="flat">
                <a:solidFill>
                  <a:srgbClr val="000000"/>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defRPr>
                    <a:solidFill>
                      <a:srgbClr val="FFFFFF"/>
                    </a:solidFill>
                  </a:defRPr>
                </a:pPr>
                <a:endParaRPr/>
              </a:p>
            </p:txBody>
          </p:sp>
          <p:sp>
            <p:nvSpPr>
              <p:cNvPr id="318" name="Line"/>
              <p:cNvSpPr/>
              <p:nvPr/>
            </p:nvSpPr>
            <p:spPr>
              <a:xfrm rot="10800000" flipH="1">
                <a:off x="84671" y="79622"/>
                <a:ext cx="228101" cy="176941"/>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18221" y="929"/>
                      <a:pt x="16677" y="567"/>
                      <a:pt x="14727" y="4320"/>
                    </a:cubicBezTo>
                    <a:cubicBezTo>
                      <a:pt x="14058" y="5609"/>
                      <a:pt x="14277" y="7276"/>
                      <a:pt x="13745" y="8640"/>
                    </a:cubicBezTo>
                    <a:cubicBezTo>
                      <a:pt x="13281" y="9833"/>
                      <a:pt x="12310" y="10719"/>
                      <a:pt x="11782" y="11880"/>
                    </a:cubicBezTo>
                    <a:cubicBezTo>
                      <a:pt x="11319" y="12898"/>
                      <a:pt x="11608" y="14409"/>
                      <a:pt x="10800" y="15120"/>
                    </a:cubicBezTo>
                    <a:cubicBezTo>
                      <a:pt x="9746" y="16047"/>
                      <a:pt x="8182" y="15840"/>
                      <a:pt x="6873" y="16200"/>
                    </a:cubicBezTo>
                    <a:cubicBezTo>
                      <a:pt x="6545" y="17280"/>
                      <a:pt x="6623" y="18635"/>
                      <a:pt x="5891" y="19440"/>
                    </a:cubicBezTo>
                    <a:cubicBezTo>
                      <a:pt x="4599" y="20862"/>
                      <a:pt x="1528" y="20520"/>
                      <a:pt x="0" y="20520"/>
                    </a:cubicBezTo>
                    <a:lnTo>
                      <a:pt x="0" y="21600"/>
                    </a:lnTo>
                  </a:path>
                </a:pathLst>
              </a:custGeom>
              <a:grpFill/>
              <a:ln w="3175" cap="flat">
                <a:solidFill>
                  <a:srgbClr val="000000"/>
                </a:solidFill>
                <a:prstDash val="solid"/>
                <a:round/>
              </a:ln>
              <a:effectLst>
                <a:outerShdw blurRad="38100" dist="20000" dir="5400000" rotWithShape="0">
                  <a:srgbClr val="000000">
                    <a:alpha val="38000"/>
                  </a:srgbClr>
                </a:outerShdw>
              </a:effectLst>
            </p:spPr>
            <p:txBody>
              <a:bodyPr wrap="square" lIns="45719" tIns="45719" rIns="45719" bIns="45719" numCol="1" anchor="ctr">
                <a:noAutofit/>
              </a:bodyPr>
              <a:lstStyle/>
              <a:p>
                <a:pPr algn="ctr"/>
                <a:endParaRPr/>
              </a:p>
            </p:txBody>
          </p:sp>
        </p:grpSp>
        <p:grpSp>
          <p:nvGrpSpPr>
            <p:cNvPr id="322" name="Group"/>
            <p:cNvGrpSpPr/>
            <p:nvPr/>
          </p:nvGrpSpPr>
          <p:grpSpPr>
            <a:xfrm>
              <a:off x="234568" y="392427"/>
              <a:ext cx="313281" cy="517866"/>
              <a:chOff x="0" y="0"/>
              <a:chExt cx="313280" cy="517865"/>
            </a:xfrm>
            <a:grpFill/>
          </p:grpSpPr>
          <p:sp>
            <p:nvSpPr>
              <p:cNvPr id="320" name="Shape"/>
              <p:cNvSpPr/>
              <p:nvPr/>
            </p:nvSpPr>
            <p:spPr>
              <a:xfrm rot="10800000">
                <a:off x="-1" y="0"/>
                <a:ext cx="313281" cy="517866"/>
              </a:xfrm>
              <a:custGeom>
                <a:avLst/>
                <a:gdLst/>
                <a:ahLst/>
                <a:cxnLst>
                  <a:cxn ang="0">
                    <a:pos x="wd2" y="hd2"/>
                  </a:cxn>
                  <a:cxn ang="5400000">
                    <a:pos x="wd2" y="hd2"/>
                  </a:cxn>
                  <a:cxn ang="10800000">
                    <a:pos x="wd2" y="hd2"/>
                  </a:cxn>
                  <a:cxn ang="16200000">
                    <a:pos x="wd2" y="hd2"/>
                  </a:cxn>
                </a:cxnLst>
                <a:rect l="0" t="0" r="r" b="b"/>
                <a:pathLst>
                  <a:path w="21183" h="21557" extrusionOk="0">
                    <a:moveTo>
                      <a:pt x="21179" y="4079"/>
                    </a:moveTo>
                    <a:cubicBezTo>
                      <a:pt x="21179" y="5244"/>
                      <a:pt x="21262" y="8071"/>
                      <a:pt x="20610" y="9905"/>
                    </a:cubicBezTo>
                    <a:cubicBezTo>
                      <a:pt x="20404" y="10482"/>
                      <a:pt x="19475" y="10311"/>
                      <a:pt x="18900" y="10487"/>
                    </a:cubicBezTo>
                    <a:cubicBezTo>
                      <a:pt x="17576" y="10894"/>
                      <a:pt x="16241" y="11264"/>
                      <a:pt x="14911" y="11653"/>
                    </a:cubicBezTo>
                    <a:cubicBezTo>
                      <a:pt x="14341" y="12429"/>
                      <a:pt x="13673" y="13140"/>
                      <a:pt x="13202" y="13983"/>
                    </a:cubicBezTo>
                    <a:cubicBezTo>
                      <a:pt x="12904" y="14516"/>
                      <a:pt x="13121" y="15374"/>
                      <a:pt x="12632" y="15731"/>
                    </a:cubicBezTo>
                    <a:cubicBezTo>
                      <a:pt x="11067" y="16873"/>
                      <a:pt x="6904" y="17233"/>
                      <a:pt x="5224" y="17479"/>
                    </a:cubicBezTo>
                    <a:cubicBezTo>
                      <a:pt x="4844" y="18061"/>
                      <a:pt x="4619" y="18789"/>
                      <a:pt x="4084" y="19227"/>
                    </a:cubicBezTo>
                    <a:cubicBezTo>
                      <a:pt x="3615" y="19610"/>
                      <a:pt x="2874" y="19469"/>
                      <a:pt x="2374" y="19809"/>
                    </a:cubicBezTo>
                    <a:cubicBezTo>
                      <a:pt x="1704" y="20266"/>
                      <a:pt x="1235" y="20974"/>
                      <a:pt x="665" y="21557"/>
                    </a:cubicBezTo>
                    <a:cubicBezTo>
                      <a:pt x="-97" y="19222"/>
                      <a:pt x="-338" y="19390"/>
                      <a:pt x="665" y="16314"/>
                    </a:cubicBezTo>
                    <a:cubicBezTo>
                      <a:pt x="881" y="15649"/>
                      <a:pt x="1498" y="15192"/>
                      <a:pt x="1805" y="14566"/>
                    </a:cubicBezTo>
                    <a:cubicBezTo>
                      <a:pt x="2073" y="14016"/>
                      <a:pt x="2106" y="13367"/>
                      <a:pt x="2374" y="12818"/>
                    </a:cubicBezTo>
                    <a:cubicBezTo>
                      <a:pt x="2811" y="11926"/>
                      <a:pt x="4383" y="9752"/>
                      <a:pt x="5224" y="9322"/>
                    </a:cubicBezTo>
                    <a:cubicBezTo>
                      <a:pt x="6090" y="8879"/>
                      <a:pt x="7123" y="8934"/>
                      <a:pt x="8073" y="8740"/>
                    </a:cubicBezTo>
                    <a:cubicBezTo>
                      <a:pt x="8263" y="7574"/>
                      <a:pt x="7779" y="6029"/>
                      <a:pt x="8643" y="5244"/>
                    </a:cubicBezTo>
                    <a:cubicBezTo>
                      <a:pt x="9813" y="4180"/>
                      <a:pt x="13202" y="4079"/>
                      <a:pt x="13202" y="4079"/>
                    </a:cubicBezTo>
                    <a:cubicBezTo>
                      <a:pt x="14531" y="0"/>
                      <a:pt x="13202" y="972"/>
                      <a:pt x="16051" y="0"/>
                    </a:cubicBezTo>
                    <a:cubicBezTo>
                      <a:pt x="17191" y="195"/>
                      <a:pt x="18490" y="-43"/>
                      <a:pt x="19470" y="583"/>
                    </a:cubicBezTo>
                    <a:cubicBezTo>
                      <a:pt x="20190" y="1043"/>
                      <a:pt x="20173" y="2169"/>
                      <a:pt x="20610" y="2914"/>
                    </a:cubicBezTo>
                    <a:cubicBezTo>
                      <a:pt x="20748" y="3149"/>
                      <a:pt x="21179" y="2914"/>
                      <a:pt x="21179" y="4079"/>
                    </a:cubicBezTo>
                    <a:close/>
                  </a:path>
                </a:pathLst>
              </a:custGeom>
              <a:grpFill/>
              <a:ln w="9525" cap="flat">
                <a:solidFill>
                  <a:srgbClr val="000000"/>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defRPr>
                    <a:solidFill>
                      <a:srgbClr val="FFFFFF"/>
                    </a:solidFill>
                  </a:defRPr>
                </a:pPr>
                <a:endParaRPr/>
              </a:p>
            </p:txBody>
          </p:sp>
          <p:sp>
            <p:nvSpPr>
              <p:cNvPr id="321" name="Line"/>
              <p:cNvSpPr/>
              <p:nvPr/>
            </p:nvSpPr>
            <p:spPr>
              <a:xfrm rot="10800000">
                <a:off x="59044" y="125967"/>
                <a:ext cx="185412" cy="279928"/>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18221" y="929"/>
                      <a:pt x="16677" y="567"/>
                      <a:pt x="14727" y="4320"/>
                    </a:cubicBezTo>
                    <a:cubicBezTo>
                      <a:pt x="14058" y="5609"/>
                      <a:pt x="14277" y="7276"/>
                      <a:pt x="13745" y="8640"/>
                    </a:cubicBezTo>
                    <a:cubicBezTo>
                      <a:pt x="13281" y="9833"/>
                      <a:pt x="12310" y="10719"/>
                      <a:pt x="11782" y="11880"/>
                    </a:cubicBezTo>
                    <a:cubicBezTo>
                      <a:pt x="11319" y="12898"/>
                      <a:pt x="11608" y="14409"/>
                      <a:pt x="10800" y="15120"/>
                    </a:cubicBezTo>
                    <a:cubicBezTo>
                      <a:pt x="9746" y="16047"/>
                      <a:pt x="8182" y="15840"/>
                      <a:pt x="6873" y="16200"/>
                    </a:cubicBezTo>
                    <a:cubicBezTo>
                      <a:pt x="6545" y="17280"/>
                      <a:pt x="6623" y="18635"/>
                      <a:pt x="5891" y="19440"/>
                    </a:cubicBezTo>
                    <a:cubicBezTo>
                      <a:pt x="4599" y="20862"/>
                      <a:pt x="1528" y="20520"/>
                      <a:pt x="0" y="20520"/>
                    </a:cubicBezTo>
                    <a:lnTo>
                      <a:pt x="0" y="21600"/>
                    </a:lnTo>
                  </a:path>
                </a:pathLst>
              </a:custGeom>
              <a:grpFill/>
              <a:ln w="3175" cap="flat">
                <a:solidFill>
                  <a:srgbClr val="000000"/>
                </a:solidFill>
                <a:prstDash val="solid"/>
                <a:round/>
              </a:ln>
              <a:effectLst>
                <a:outerShdw blurRad="38100" dist="20000" dir="5400000" rotWithShape="0">
                  <a:srgbClr val="000000">
                    <a:alpha val="38000"/>
                  </a:srgbClr>
                </a:outerShdw>
              </a:effectLst>
            </p:spPr>
            <p:txBody>
              <a:bodyPr wrap="square" lIns="45719" tIns="45719" rIns="45719" bIns="45719" numCol="1" anchor="ctr">
                <a:noAutofit/>
              </a:bodyPr>
              <a:lstStyle/>
              <a:p>
                <a:pPr algn="ctr"/>
                <a:endParaRPr/>
              </a:p>
            </p:txBody>
          </p:sp>
        </p:grpSp>
        <p:sp>
          <p:nvSpPr>
            <p:cNvPr id="323" name="Shape"/>
            <p:cNvSpPr/>
            <p:nvPr/>
          </p:nvSpPr>
          <p:spPr>
            <a:xfrm flipH="1">
              <a:off x="136092" y="0"/>
              <a:ext cx="114606" cy="74777"/>
            </a:xfrm>
            <a:custGeom>
              <a:avLst/>
              <a:gdLst/>
              <a:ahLst/>
              <a:cxnLst>
                <a:cxn ang="0">
                  <a:pos x="wd2" y="hd2"/>
                </a:cxn>
                <a:cxn ang="5400000">
                  <a:pos x="wd2" y="hd2"/>
                </a:cxn>
                <a:cxn ang="10800000">
                  <a:pos x="wd2" y="hd2"/>
                </a:cxn>
                <a:cxn ang="16200000">
                  <a:pos x="wd2" y="hd2"/>
                </a:cxn>
              </a:cxnLst>
              <a:rect l="0" t="0" r="r" b="b"/>
              <a:pathLst>
                <a:path w="19148" h="20926" extrusionOk="0">
                  <a:moveTo>
                    <a:pt x="13614" y="17809"/>
                  </a:moveTo>
                  <a:cubicBezTo>
                    <a:pt x="10867" y="16819"/>
                    <a:pt x="4110" y="19319"/>
                    <a:pt x="795" y="14841"/>
                  </a:cubicBezTo>
                  <a:cubicBezTo>
                    <a:pt x="-1139" y="12229"/>
                    <a:pt x="846" y="5853"/>
                    <a:pt x="2626" y="2968"/>
                  </a:cubicBezTo>
                  <a:cubicBezTo>
                    <a:pt x="4405" y="84"/>
                    <a:pt x="7509" y="989"/>
                    <a:pt x="9951" y="0"/>
                  </a:cubicBezTo>
                  <a:cubicBezTo>
                    <a:pt x="12393" y="989"/>
                    <a:pt x="15311" y="420"/>
                    <a:pt x="17276" y="2968"/>
                  </a:cubicBezTo>
                  <a:cubicBezTo>
                    <a:pt x="20461" y="7098"/>
                    <a:pt x="18975" y="16647"/>
                    <a:pt x="17276" y="20777"/>
                  </a:cubicBezTo>
                  <a:cubicBezTo>
                    <a:pt x="16938" y="21600"/>
                    <a:pt x="16360" y="18798"/>
                    <a:pt x="13614" y="17809"/>
                  </a:cubicBezTo>
                  <a:close/>
                </a:path>
              </a:pathLst>
            </a:custGeom>
            <a:grpFill/>
            <a:ln w="9525" cap="flat">
              <a:solidFill>
                <a:srgbClr val="000000"/>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defRPr>
                  <a:solidFill>
                    <a:srgbClr val="FFFFFF"/>
                  </a:solidFill>
                </a:defRPr>
              </a:pPr>
              <a:endParaRPr/>
            </a:p>
          </p:txBody>
        </p:sp>
        <p:sp>
          <p:nvSpPr>
            <p:cNvPr id="324" name="Shape"/>
            <p:cNvSpPr/>
            <p:nvPr/>
          </p:nvSpPr>
          <p:spPr>
            <a:xfrm flipH="1">
              <a:off x="240464" y="5303"/>
              <a:ext cx="155290" cy="31819"/>
            </a:xfrm>
            <a:custGeom>
              <a:avLst/>
              <a:gdLst/>
              <a:ahLst/>
              <a:cxnLst>
                <a:cxn ang="0">
                  <a:pos x="wd2" y="hd2"/>
                </a:cxn>
                <a:cxn ang="5400000">
                  <a:pos x="wd2" y="hd2"/>
                </a:cxn>
                <a:cxn ang="10800000">
                  <a:pos x="wd2" y="hd2"/>
                </a:cxn>
                <a:cxn ang="16200000">
                  <a:pos x="wd2" y="hd2"/>
                </a:cxn>
              </a:cxnLst>
              <a:rect l="0" t="0" r="r" b="b"/>
              <a:pathLst>
                <a:path w="20959" h="21600" extrusionOk="0">
                  <a:moveTo>
                    <a:pt x="20959" y="0"/>
                  </a:moveTo>
                  <a:cubicBezTo>
                    <a:pt x="15288" y="1200"/>
                    <a:pt x="9585" y="433"/>
                    <a:pt x="3946" y="3600"/>
                  </a:cubicBezTo>
                  <a:cubicBezTo>
                    <a:pt x="3063" y="4096"/>
                    <a:pt x="2356" y="7741"/>
                    <a:pt x="1727" y="10800"/>
                  </a:cubicBezTo>
                  <a:cubicBezTo>
                    <a:pt x="1099" y="13859"/>
                    <a:pt x="-641" y="21600"/>
                    <a:pt x="248" y="21600"/>
                  </a:cubicBezTo>
                  <a:cubicBezTo>
                    <a:pt x="694" y="21600"/>
                    <a:pt x="5233" y="6627"/>
                    <a:pt x="6165" y="3600"/>
                  </a:cubicBezTo>
                  <a:lnTo>
                    <a:pt x="20959" y="0"/>
                  </a:lnTo>
                  <a:close/>
                </a:path>
              </a:pathLst>
            </a:custGeom>
            <a:grpFill/>
            <a:ln w="9525" cap="flat">
              <a:solidFill>
                <a:srgbClr val="000000"/>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defRPr>
                  <a:solidFill>
                    <a:srgbClr val="FFFFFF"/>
                  </a:solidFill>
                </a:defRPr>
              </a:pPr>
              <a:endParaRPr/>
            </a:p>
          </p:txBody>
        </p:sp>
        <p:sp>
          <p:nvSpPr>
            <p:cNvPr id="325" name="Shape"/>
            <p:cNvSpPr/>
            <p:nvPr/>
          </p:nvSpPr>
          <p:spPr>
            <a:xfrm flipH="1">
              <a:off x="256905" y="15909"/>
              <a:ext cx="126587" cy="144929"/>
            </a:xfrm>
            <a:custGeom>
              <a:avLst/>
              <a:gdLst/>
              <a:ahLst/>
              <a:cxnLst>
                <a:cxn ang="0">
                  <a:pos x="wd2" y="hd2"/>
                </a:cxn>
                <a:cxn ang="5400000">
                  <a:pos x="wd2" y="hd2"/>
                </a:cxn>
                <a:cxn ang="10800000">
                  <a:pos x="wd2" y="hd2"/>
                </a:cxn>
                <a:cxn ang="16200000">
                  <a:pos x="wd2" y="hd2"/>
                </a:cxn>
              </a:cxnLst>
              <a:rect l="0" t="0" r="r" b="b"/>
              <a:pathLst>
                <a:path w="21310" h="20605" extrusionOk="0">
                  <a:moveTo>
                    <a:pt x="21310" y="0"/>
                  </a:moveTo>
                  <a:cubicBezTo>
                    <a:pt x="18850" y="251"/>
                    <a:pt x="16335" y="263"/>
                    <a:pt x="13929" y="754"/>
                  </a:cubicBezTo>
                  <a:cubicBezTo>
                    <a:pt x="11180" y="1316"/>
                    <a:pt x="9211" y="2817"/>
                    <a:pt x="7471" y="4524"/>
                  </a:cubicBezTo>
                  <a:cubicBezTo>
                    <a:pt x="6761" y="5220"/>
                    <a:pt x="6122" y="5975"/>
                    <a:pt x="5626" y="6786"/>
                  </a:cubicBezTo>
                  <a:cubicBezTo>
                    <a:pt x="1806" y="13029"/>
                    <a:pt x="8146" y="4827"/>
                    <a:pt x="2858" y="11309"/>
                  </a:cubicBezTo>
                  <a:cubicBezTo>
                    <a:pt x="2551" y="12315"/>
                    <a:pt x="2284" y="13329"/>
                    <a:pt x="1936" y="14325"/>
                  </a:cubicBezTo>
                  <a:cubicBezTo>
                    <a:pt x="1668" y="15089"/>
                    <a:pt x="1249" y="15816"/>
                    <a:pt x="1013" y="16587"/>
                  </a:cubicBezTo>
                  <a:cubicBezTo>
                    <a:pt x="633" y="17830"/>
                    <a:pt x="-290" y="21600"/>
                    <a:pt x="90" y="20357"/>
                  </a:cubicBezTo>
                  <a:cubicBezTo>
                    <a:pt x="151" y="20160"/>
                    <a:pt x="1454" y="15571"/>
                    <a:pt x="1936" y="15079"/>
                  </a:cubicBezTo>
                  <a:cubicBezTo>
                    <a:pt x="2628" y="14372"/>
                    <a:pt x="3875" y="14173"/>
                    <a:pt x="4703" y="13571"/>
                  </a:cubicBezTo>
                  <a:cubicBezTo>
                    <a:pt x="6654" y="12154"/>
                    <a:pt x="8791" y="10822"/>
                    <a:pt x="10239" y="9047"/>
                  </a:cubicBezTo>
                  <a:cubicBezTo>
                    <a:pt x="10854" y="8293"/>
                    <a:pt x="11250" y="7382"/>
                    <a:pt x="12084" y="6786"/>
                  </a:cubicBezTo>
                  <a:cubicBezTo>
                    <a:pt x="13753" y="5592"/>
                    <a:pt x="15774" y="4775"/>
                    <a:pt x="17620" y="3770"/>
                  </a:cubicBezTo>
                  <a:lnTo>
                    <a:pt x="20387" y="2262"/>
                  </a:lnTo>
                  <a:lnTo>
                    <a:pt x="21310" y="0"/>
                  </a:lnTo>
                  <a:close/>
                </a:path>
              </a:pathLst>
            </a:custGeom>
            <a:grpFill/>
            <a:ln w="9525" cap="flat">
              <a:solidFill>
                <a:srgbClr val="000000"/>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defRPr>
                  <a:solidFill>
                    <a:srgbClr val="FFFFFF"/>
                  </a:solidFill>
                </a:defRPr>
              </a:pPr>
              <a:endParaRPr/>
            </a:p>
          </p:txBody>
        </p:sp>
        <p:sp>
          <p:nvSpPr>
            <p:cNvPr id="326" name="Shape"/>
            <p:cNvSpPr/>
            <p:nvPr/>
          </p:nvSpPr>
          <p:spPr>
            <a:xfrm flipH="1">
              <a:off x="213062" y="53030"/>
              <a:ext cx="71246" cy="175886"/>
            </a:xfrm>
            <a:custGeom>
              <a:avLst/>
              <a:gdLst/>
              <a:ahLst/>
              <a:cxnLst>
                <a:cxn ang="0">
                  <a:pos x="wd2" y="hd2"/>
                </a:cxn>
                <a:cxn ang="5400000">
                  <a:pos x="wd2" y="hd2"/>
                </a:cxn>
                <a:cxn ang="10800000">
                  <a:pos x="wd2" y="hd2"/>
                </a:cxn>
                <a:cxn ang="16200000">
                  <a:pos x="wd2" y="hd2"/>
                </a:cxn>
              </a:cxnLst>
              <a:rect l="0" t="0" r="r" b="b"/>
              <a:pathLst>
                <a:path w="21018" h="21245" extrusionOk="0">
                  <a:moveTo>
                    <a:pt x="17784" y="0"/>
                  </a:moveTo>
                  <a:cubicBezTo>
                    <a:pt x="12699" y="672"/>
                    <a:pt x="11544" y="506"/>
                    <a:pt x="8084" y="2562"/>
                  </a:cubicBezTo>
                  <a:cubicBezTo>
                    <a:pt x="7138" y="3124"/>
                    <a:pt x="6915" y="3832"/>
                    <a:pt x="6467" y="4484"/>
                  </a:cubicBezTo>
                  <a:cubicBezTo>
                    <a:pt x="5156" y="6388"/>
                    <a:pt x="2504" y="10526"/>
                    <a:pt x="1616" y="12811"/>
                  </a:cubicBezTo>
                  <a:cubicBezTo>
                    <a:pt x="956" y="14512"/>
                    <a:pt x="539" y="16227"/>
                    <a:pt x="0" y="17935"/>
                  </a:cubicBezTo>
                  <a:cubicBezTo>
                    <a:pt x="539" y="19003"/>
                    <a:pt x="-582" y="20485"/>
                    <a:pt x="1616" y="21138"/>
                  </a:cubicBezTo>
                  <a:cubicBezTo>
                    <a:pt x="3171" y="21600"/>
                    <a:pt x="5223" y="20448"/>
                    <a:pt x="6467" y="19857"/>
                  </a:cubicBezTo>
                  <a:cubicBezTo>
                    <a:pt x="8010" y="19123"/>
                    <a:pt x="8805" y="18181"/>
                    <a:pt x="9700" y="17295"/>
                  </a:cubicBezTo>
                  <a:cubicBezTo>
                    <a:pt x="10966" y="16041"/>
                    <a:pt x="12107" y="14762"/>
                    <a:pt x="12934" y="13452"/>
                  </a:cubicBezTo>
                  <a:cubicBezTo>
                    <a:pt x="13473" y="12597"/>
                    <a:pt x="13675" y="11699"/>
                    <a:pt x="14551" y="10889"/>
                  </a:cubicBezTo>
                  <a:cubicBezTo>
                    <a:pt x="15316" y="10182"/>
                    <a:pt x="16995" y="9671"/>
                    <a:pt x="17784" y="8968"/>
                  </a:cubicBezTo>
                  <a:cubicBezTo>
                    <a:pt x="19169" y="7734"/>
                    <a:pt x="21018" y="5124"/>
                    <a:pt x="21018" y="5124"/>
                  </a:cubicBezTo>
                  <a:lnTo>
                    <a:pt x="17784" y="0"/>
                  </a:lnTo>
                  <a:close/>
                </a:path>
              </a:pathLst>
            </a:custGeom>
            <a:grpFill/>
            <a:ln w="9525" cap="flat">
              <a:solidFill>
                <a:srgbClr val="000000"/>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defRPr>
                  <a:solidFill>
                    <a:srgbClr val="FFFFFF"/>
                  </a:solidFill>
                </a:defRPr>
              </a:pPr>
              <a:endParaRPr/>
            </a:p>
          </p:txBody>
        </p:sp>
        <p:sp>
          <p:nvSpPr>
            <p:cNvPr id="327" name="Shape"/>
            <p:cNvSpPr/>
            <p:nvPr/>
          </p:nvSpPr>
          <p:spPr>
            <a:xfrm flipH="1">
              <a:off x="108381" y="65451"/>
              <a:ext cx="71923" cy="157279"/>
            </a:xfrm>
            <a:custGeom>
              <a:avLst/>
              <a:gdLst/>
              <a:ahLst/>
              <a:cxnLst>
                <a:cxn ang="0">
                  <a:pos x="wd2" y="hd2"/>
                </a:cxn>
                <a:cxn ang="5400000">
                  <a:pos x="wd2" y="hd2"/>
                </a:cxn>
                <a:cxn ang="10800000">
                  <a:pos x="wd2" y="hd2"/>
                </a:cxn>
                <a:cxn ang="16200000">
                  <a:pos x="wd2" y="hd2"/>
                </a:cxn>
              </a:cxnLst>
              <a:rect l="0" t="0" r="r" b="b"/>
              <a:pathLst>
                <a:path w="19200" h="21004" extrusionOk="0">
                  <a:moveTo>
                    <a:pt x="33" y="466"/>
                  </a:moveTo>
                  <a:cubicBezTo>
                    <a:pt x="-455" y="1529"/>
                    <a:pt x="4611" y="5082"/>
                    <a:pt x="5885" y="7548"/>
                  </a:cubicBezTo>
                  <a:cubicBezTo>
                    <a:pt x="6373" y="8493"/>
                    <a:pt x="6912" y="9431"/>
                    <a:pt x="7348" y="10381"/>
                  </a:cubicBezTo>
                  <a:cubicBezTo>
                    <a:pt x="7887" y="11556"/>
                    <a:pt x="8157" y="12761"/>
                    <a:pt x="8811" y="13922"/>
                  </a:cubicBezTo>
                  <a:cubicBezTo>
                    <a:pt x="9623" y="15362"/>
                    <a:pt x="10989" y="16723"/>
                    <a:pt x="11737" y="18171"/>
                  </a:cubicBezTo>
                  <a:lnTo>
                    <a:pt x="13200" y="21004"/>
                  </a:lnTo>
                  <a:cubicBezTo>
                    <a:pt x="14663" y="20296"/>
                    <a:pt x="16563" y="19749"/>
                    <a:pt x="17589" y="18879"/>
                  </a:cubicBezTo>
                  <a:cubicBezTo>
                    <a:pt x="21145" y="15868"/>
                    <a:pt x="17724" y="6685"/>
                    <a:pt x="17589" y="6132"/>
                  </a:cubicBezTo>
                  <a:cubicBezTo>
                    <a:pt x="17409" y="5390"/>
                    <a:pt x="17217" y="4535"/>
                    <a:pt x="16126" y="4007"/>
                  </a:cubicBezTo>
                  <a:cubicBezTo>
                    <a:pt x="15036" y="3479"/>
                    <a:pt x="13200" y="3535"/>
                    <a:pt x="11737" y="3299"/>
                  </a:cubicBezTo>
                  <a:cubicBezTo>
                    <a:pt x="10762" y="2591"/>
                    <a:pt x="10302" y="1626"/>
                    <a:pt x="8811" y="1174"/>
                  </a:cubicBezTo>
                  <a:cubicBezTo>
                    <a:pt x="6196" y="383"/>
                    <a:pt x="521" y="-596"/>
                    <a:pt x="33" y="466"/>
                  </a:cubicBezTo>
                  <a:close/>
                </a:path>
              </a:pathLst>
            </a:custGeom>
            <a:grpFill/>
            <a:ln w="9525" cap="flat">
              <a:solidFill>
                <a:srgbClr val="000000"/>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defRPr>
                  <a:solidFill>
                    <a:srgbClr val="FFFFFF"/>
                  </a:solidFill>
                </a:defRPr>
              </a:pPr>
              <a:endParaRPr/>
            </a:p>
          </p:txBody>
        </p:sp>
        <p:sp>
          <p:nvSpPr>
            <p:cNvPr id="328" name="Shape"/>
            <p:cNvSpPr/>
            <p:nvPr/>
          </p:nvSpPr>
          <p:spPr>
            <a:xfrm flipH="1">
              <a:off x="4444" y="21120"/>
              <a:ext cx="142854" cy="122064"/>
            </a:xfrm>
            <a:custGeom>
              <a:avLst/>
              <a:gdLst/>
              <a:ahLst/>
              <a:cxnLst>
                <a:cxn ang="0">
                  <a:pos x="wd2" y="hd2"/>
                </a:cxn>
                <a:cxn ang="5400000">
                  <a:pos x="wd2" y="hd2"/>
                </a:cxn>
                <a:cxn ang="10800000">
                  <a:pos x="wd2" y="hd2"/>
                </a:cxn>
                <a:cxn ang="16200000">
                  <a:pos x="wd2" y="hd2"/>
                </a:cxn>
              </a:cxnLst>
              <a:rect l="0" t="0" r="r" b="b"/>
              <a:pathLst>
                <a:path w="20979" h="21541" extrusionOk="0">
                  <a:moveTo>
                    <a:pt x="0" y="2824"/>
                  </a:moveTo>
                  <a:cubicBezTo>
                    <a:pt x="2597" y="3256"/>
                    <a:pt x="8052" y="3763"/>
                    <a:pt x="10463" y="5632"/>
                  </a:cubicBezTo>
                  <a:lnTo>
                    <a:pt x="15292" y="9375"/>
                  </a:lnTo>
                  <a:cubicBezTo>
                    <a:pt x="15828" y="10311"/>
                    <a:pt x="16339" y="11267"/>
                    <a:pt x="16901" y="12183"/>
                  </a:cubicBezTo>
                  <a:cubicBezTo>
                    <a:pt x="17681" y="13452"/>
                    <a:pt x="18716" y="14531"/>
                    <a:pt x="19316" y="15926"/>
                  </a:cubicBezTo>
                  <a:cubicBezTo>
                    <a:pt x="20075" y="17691"/>
                    <a:pt x="20926" y="21541"/>
                    <a:pt x="20926" y="21541"/>
                  </a:cubicBezTo>
                  <a:cubicBezTo>
                    <a:pt x="20657" y="17486"/>
                    <a:pt x="21600" y="13061"/>
                    <a:pt x="20121" y="9375"/>
                  </a:cubicBezTo>
                  <a:cubicBezTo>
                    <a:pt x="19403" y="7587"/>
                    <a:pt x="16901" y="8127"/>
                    <a:pt x="15292" y="7503"/>
                  </a:cubicBezTo>
                  <a:cubicBezTo>
                    <a:pt x="14487" y="7191"/>
                    <a:pt x="13583" y="7115"/>
                    <a:pt x="12877" y="6568"/>
                  </a:cubicBezTo>
                  <a:cubicBezTo>
                    <a:pt x="9757" y="4149"/>
                    <a:pt x="11380" y="5051"/>
                    <a:pt x="8048" y="3760"/>
                  </a:cubicBezTo>
                  <a:cubicBezTo>
                    <a:pt x="5555" y="861"/>
                    <a:pt x="6325" y="920"/>
                    <a:pt x="3219" y="17"/>
                  </a:cubicBezTo>
                  <a:cubicBezTo>
                    <a:pt x="2959" y="-59"/>
                    <a:pt x="2683" y="17"/>
                    <a:pt x="0" y="2824"/>
                  </a:cubicBezTo>
                  <a:close/>
                </a:path>
              </a:pathLst>
            </a:custGeom>
            <a:grpFill/>
            <a:ln w="9525" cap="flat">
              <a:solidFill>
                <a:srgbClr val="000000"/>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defRPr>
                  <a:solidFill>
                    <a:srgbClr val="FFFFFF"/>
                  </a:solidFill>
                </a:defRPr>
              </a:pPr>
              <a:endParaRPr/>
            </a:p>
          </p:txBody>
        </p:sp>
      </p:grpSp>
      <p:grpSp>
        <p:nvGrpSpPr>
          <p:cNvPr id="346" name="Group"/>
          <p:cNvGrpSpPr/>
          <p:nvPr/>
        </p:nvGrpSpPr>
        <p:grpSpPr>
          <a:xfrm>
            <a:off x="6850778" y="3920938"/>
            <a:ext cx="708127" cy="942496"/>
            <a:chOff x="0" y="0"/>
            <a:chExt cx="708125" cy="942495"/>
          </a:xfrm>
          <a:solidFill>
            <a:srgbClr val="718B3B"/>
          </a:solidFill>
        </p:grpSpPr>
        <p:sp>
          <p:nvSpPr>
            <p:cNvPr id="330" name="Shape"/>
            <p:cNvSpPr/>
            <p:nvPr/>
          </p:nvSpPr>
          <p:spPr>
            <a:xfrm flipH="1">
              <a:off x="199236" y="61294"/>
              <a:ext cx="167279" cy="776593"/>
            </a:xfrm>
            <a:custGeom>
              <a:avLst/>
              <a:gdLst/>
              <a:ahLst/>
              <a:cxnLst>
                <a:cxn ang="0">
                  <a:pos x="wd2" y="hd2"/>
                </a:cxn>
                <a:cxn ang="5400000">
                  <a:pos x="wd2" y="hd2"/>
                </a:cxn>
                <a:cxn ang="10800000">
                  <a:pos x="wd2" y="hd2"/>
                </a:cxn>
                <a:cxn ang="16200000">
                  <a:pos x="wd2" y="hd2"/>
                </a:cxn>
              </a:cxnLst>
              <a:rect l="0" t="0" r="r" b="b"/>
              <a:pathLst>
                <a:path w="20762" h="21441" extrusionOk="0">
                  <a:moveTo>
                    <a:pt x="5442" y="21441"/>
                  </a:moveTo>
                  <a:cubicBezTo>
                    <a:pt x="6349" y="21441"/>
                    <a:pt x="3053" y="20232"/>
                    <a:pt x="5442" y="9435"/>
                  </a:cubicBezTo>
                  <a:cubicBezTo>
                    <a:pt x="5531" y="9033"/>
                    <a:pt x="6066" y="8633"/>
                    <a:pt x="6802" y="8264"/>
                  </a:cubicBezTo>
                  <a:cubicBezTo>
                    <a:pt x="7446" y="7940"/>
                    <a:pt x="8792" y="7700"/>
                    <a:pt x="9523" y="7385"/>
                  </a:cubicBezTo>
                  <a:cubicBezTo>
                    <a:pt x="10164" y="7109"/>
                    <a:pt x="10380" y="6796"/>
                    <a:pt x="10884" y="6507"/>
                  </a:cubicBezTo>
                  <a:cubicBezTo>
                    <a:pt x="17703" y="2592"/>
                    <a:pt x="10406" y="7142"/>
                    <a:pt x="14965" y="3871"/>
                  </a:cubicBezTo>
                  <a:cubicBezTo>
                    <a:pt x="15789" y="3280"/>
                    <a:pt x="16990" y="2713"/>
                    <a:pt x="17686" y="2114"/>
                  </a:cubicBezTo>
                  <a:cubicBezTo>
                    <a:pt x="18139" y="1724"/>
                    <a:pt x="18533" y="1330"/>
                    <a:pt x="19046" y="943"/>
                  </a:cubicBezTo>
                  <a:cubicBezTo>
                    <a:pt x="19440" y="646"/>
                    <a:pt x="21600" y="235"/>
                    <a:pt x="20407" y="64"/>
                  </a:cubicBezTo>
                  <a:cubicBezTo>
                    <a:pt x="18851" y="-159"/>
                    <a:pt x="16779" y="259"/>
                    <a:pt x="14965" y="357"/>
                  </a:cubicBezTo>
                  <a:lnTo>
                    <a:pt x="12244" y="2114"/>
                  </a:lnTo>
                  <a:cubicBezTo>
                    <a:pt x="11791" y="2407"/>
                    <a:pt x="11231" y="2693"/>
                    <a:pt x="10884" y="2993"/>
                  </a:cubicBezTo>
                  <a:cubicBezTo>
                    <a:pt x="8828" y="4763"/>
                    <a:pt x="10114" y="3782"/>
                    <a:pt x="6802" y="5921"/>
                  </a:cubicBezTo>
                  <a:lnTo>
                    <a:pt x="5442" y="6799"/>
                  </a:lnTo>
                  <a:cubicBezTo>
                    <a:pt x="4988" y="7092"/>
                    <a:pt x="4877" y="7421"/>
                    <a:pt x="4081" y="7678"/>
                  </a:cubicBezTo>
                  <a:cubicBezTo>
                    <a:pt x="565" y="8813"/>
                    <a:pt x="1878" y="8223"/>
                    <a:pt x="0" y="9435"/>
                  </a:cubicBezTo>
                  <a:cubicBezTo>
                    <a:pt x="1383" y="21343"/>
                    <a:pt x="4535" y="21441"/>
                    <a:pt x="5442" y="21441"/>
                  </a:cubicBezTo>
                  <a:close/>
                </a:path>
              </a:pathLst>
            </a:custGeom>
            <a:grpFill/>
            <a:ln w="9525" cap="flat">
              <a:solidFill>
                <a:srgbClr val="000000"/>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defRPr>
                  <a:solidFill>
                    <a:srgbClr val="FFFFFF"/>
                  </a:solidFill>
                </a:defRPr>
              </a:pPr>
              <a:endParaRPr/>
            </a:p>
          </p:txBody>
        </p:sp>
        <p:grpSp>
          <p:nvGrpSpPr>
            <p:cNvPr id="333" name="Group"/>
            <p:cNvGrpSpPr/>
            <p:nvPr/>
          </p:nvGrpSpPr>
          <p:grpSpPr>
            <a:xfrm>
              <a:off x="300684" y="604550"/>
              <a:ext cx="407442" cy="316755"/>
              <a:chOff x="0" y="0"/>
              <a:chExt cx="407441" cy="316753"/>
            </a:xfrm>
            <a:grpFill/>
          </p:grpSpPr>
          <p:sp>
            <p:nvSpPr>
              <p:cNvPr id="331" name="Shape"/>
              <p:cNvSpPr/>
              <p:nvPr/>
            </p:nvSpPr>
            <p:spPr>
              <a:xfrm rot="10800000">
                <a:off x="-1" y="-1"/>
                <a:ext cx="407443" cy="316755"/>
              </a:xfrm>
              <a:custGeom>
                <a:avLst/>
                <a:gdLst/>
                <a:ahLst/>
                <a:cxnLst>
                  <a:cxn ang="0">
                    <a:pos x="wd2" y="hd2"/>
                  </a:cxn>
                  <a:cxn ang="5400000">
                    <a:pos x="wd2" y="hd2"/>
                  </a:cxn>
                  <a:cxn ang="10800000">
                    <a:pos x="wd2" y="hd2"/>
                  </a:cxn>
                  <a:cxn ang="16200000">
                    <a:pos x="wd2" y="hd2"/>
                  </a:cxn>
                </a:cxnLst>
                <a:rect l="0" t="0" r="r" b="b"/>
                <a:pathLst>
                  <a:path w="21183" h="21557" extrusionOk="0">
                    <a:moveTo>
                      <a:pt x="21179" y="4079"/>
                    </a:moveTo>
                    <a:cubicBezTo>
                      <a:pt x="21179" y="5244"/>
                      <a:pt x="21262" y="8071"/>
                      <a:pt x="20610" y="9905"/>
                    </a:cubicBezTo>
                    <a:cubicBezTo>
                      <a:pt x="20404" y="10482"/>
                      <a:pt x="19475" y="10311"/>
                      <a:pt x="18900" y="10487"/>
                    </a:cubicBezTo>
                    <a:cubicBezTo>
                      <a:pt x="17576" y="10894"/>
                      <a:pt x="16241" y="11264"/>
                      <a:pt x="14911" y="11653"/>
                    </a:cubicBezTo>
                    <a:cubicBezTo>
                      <a:pt x="14341" y="12429"/>
                      <a:pt x="13673" y="13140"/>
                      <a:pt x="13202" y="13983"/>
                    </a:cubicBezTo>
                    <a:cubicBezTo>
                      <a:pt x="12904" y="14516"/>
                      <a:pt x="13121" y="15374"/>
                      <a:pt x="12632" y="15731"/>
                    </a:cubicBezTo>
                    <a:cubicBezTo>
                      <a:pt x="11067" y="16873"/>
                      <a:pt x="6904" y="17233"/>
                      <a:pt x="5224" y="17479"/>
                    </a:cubicBezTo>
                    <a:cubicBezTo>
                      <a:pt x="4844" y="18061"/>
                      <a:pt x="4619" y="18789"/>
                      <a:pt x="4084" y="19227"/>
                    </a:cubicBezTo>
                    <a:cubicBezTo>
                      <a:pt x="3615" y="19610"/>
                      <a:pt x="2874" y="19469"/>
                      <a:pt x="2374" y="19809"/>
                    </a:cubicBezTo>
                    <a:cubicBezTo>
                      <a:pt x="1704" y="20266"/>
                      <a:pt x="1235" y="20974"/>
                      <a:pt x="665" y="21557"/>
                    </a:cubicBezTo>
                    <a:cubicBezTo>
                      <a:pt x="-97" y="19222"/>
                      <a:pt x="-338" y="19390"/>
                      <a:pt x="665" y="16314"/>
                    </a:cubicBezTo>
                    <a:cubicBezTo>
                      <a:pt x="881" y="15649"/>
                      <a:pt x="1498" y="15192"/>
                      <a:pt x="1805" y="14566"/>
                    </a:cubicBezTo>
                    <a:cubicBezTo>
                      <a:pt x="2073" y="14016"/>
                      <a:pt x="2106" y="13367"/>
                      <a:pt x="2374" y="12818"/>
                    </a:cubicBezTo>
                    <a:cubicBezTo>
                      <a:pt x="2811" y="11926"/>
                      <a:pt x="4383" y="9752"/>
                      <a:pt x="5224" y="9322"/>
                    </a:cubicBezTo>
                    <a:cubicBezTo>
                      <a:pt x="6090" y="8879"/>
                      <a:pt x="7123" y="8934"/>
                      <a:pt x="8073" y="8740"/>
                    </a:cubicBezTo>
                    <a:cubicBezTo>
                      <a:pt x="8263" y="7574"/>
                      <a:pt x="7779" y="6029"/>
                      <a:pt x="8643" y="5244"/>
                    </a:cubicBezTo>
                    <a:cubicBezTo>
                      <a:pt x="9813" y="4180"/>
                      <a:pt x="13202" y="4079"/>
                      <a:pt x="13202" y="4079"/>
                    </a:cubicBezTo>
                    <a:cubicBezTo>
                      <a:pt x="14531" y="0"/>
                      <a:pt x="13202" y="972"/>
                      <a:pt x="16051" y="0"/>
                    </a:cubicBezTo>
                    <a:cubicBezTo>
                      <a:pt x="17191" y="195"/>
                      <a:pt x="18490" y="-43"/>
                      <a:pt x="19470" y="583"/>
                    </a:cubicBezTo>
                    <a:cubicBezTo>
                      <a:pt x="20190" y="1043"/>
                      <a:pt x="20173" y="2169"/>
                      <a:pt x="20610" y="2914"/>
                    </a:cubicBezTo>
                    <a:cubicBezTo>
                      <a:pt x="20748" y="3149"/>
                      <a:pt x="21179" y="2914"/>
                      <a:pt x="21179" y="4079"/>
                    </a:cubicBezTo>
                    <a:close/>
                  </a:path>
                </a:pathLst>
              </a:custGeom>
              <a:grpFill/>
              <a:ln w="9525" cap="flat">
                <a:solidFill>
                  <a:srgbClr val="000000"/>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defRPr>
                    <a:solidFill>
                      <a:srgbClr val="FFFFFF"/>
                    </a:solidFill>
                  </a:defRPr>
                </a:pPr>
                <a:endParaRPr/>
              </a:p>
            </p:txBody>
          </p:sp>
          <p:sp>
            <p:nvSpPr>
              <p:cNvPr id="332" name="Line"/>
              <p:cNvSpPr/>
              <p:nvPr/>
            </p:nvSpPr>
            <p:spPr>
              <a:xfrm rot="10800000">
                <a:off x="76790" y="77048"/>
                <a:ext cx="241140" cy="171219"/>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18221" y="929"/>
                      <a:pt x="16677" y="567"/>
                      <a:pt x="14727" y="4320"/>
                    </a:cubicBezTo>
                    <a:cubicBezTo>
                      <a:pt x="14058" y="5609"/>
                      <a:pt x="14277" y="7276"/>
                      <a:pt x="13745" y="8640"/>
                    </a:cubicBezTo>
                    <a:cubicBezTo>
                      <a:pt x="13281" y="9833"/>
                      <a:pt x="12310" y="10719"/>
                      <a:pt x="11782" y="11880"/>
                    </a:cubicBezTo>
                    <a:cubicBezTo>
                      <a:pt x="11319" y="12898"/>
                      <a:pt x="11608" y="14409"/>
                      <a:pt x="10800" y="15120"/>
                    </a:cubicBezTo>
                    <a:cubicBezTo>
                      <a:pt x="9746" y="16047"/>
                      <a:pt x="8182" y="15840"/>
                      <a:pt x="6873" y="16200"/>
                    </a:cubicBezTo>
                    <a:cubicBezTo>
                      <a:pt x="6545" y="17280"/>
                      <a:pt x="6623" y="18635"/>
                      <a:pt x="5891" y="19440"/>
                    </a:cubicBezTo>
                    <a:cubicBezTo>
                      <a:pt x="4599" y="20862"/>
                      <a:pt x="1528" y="20520"/>
                      <a:pt x="0" y="20520"/>
                    </a:cubicBezTo>
                    <a:lnTo>
                      <a:pt x="0" y="21600"/>
                    </a:lnTo>
                  </a:path>
                </a:pathLst>
              </a:custGeom>
              <a:grpFill/>
              <a:ln w="3175" cap="flat">
                <a:solidFill>
                  <a:srgbClr val="000000"/>
                </a:solidFill>
                <a:prstDash val="solid"/>
                <a:round/>
              </a:ln>
              <a:effectLst>
                <a:outerShdw blurRad="38100" dist="20000" dir="5400000" rotWithShape="0">
                  <a:srgbClr val="000000">
                    <a:alpha val="38000"/>
                  </a:srgbClr>
                </a:outerShdw>
              </a:effectLst>
            </p:spPr>
            <p:txBody>
              <a:bodyPr wrap="square" lIns="45719" tIns="45719" rIns="45719" bIns="45719" numCol="1" anchor="ctr">
                <a:noAutofit/>
              </a:bodyPr>
              <a:lstStyle/>
              <a:p>
                <a:pPr algn="ctr"/>
                <a:endParaRPr/>
              </a:p>
            </p:txBody>
          </p:sp>
        </p:grpSp>
        <p:grpSp>
          <p:nvGrpSpPr>
            <p:cNvPr id="336" name="Group"/>
            <p:cNvGrpSpPr/>
            <p:nvPr/>
          </p:nvGrpSpPr>
          <p:grpSpPr>
            <a:xfrm>
              <a:off x="-1" y="615156"/>
              <a:ext cx="385412" cy="327340"/>
              <a:chOff x="0" y="0"/>
              <a:chExt cx="385410" cy="327338"/>
            </a:xfrm>
            <a:grpFill/>
          </p:grpSpPr>
          <p:sp>
            <p:nvSpPr>
              <p:cNvPr id="334" name="Shape"/>
              <p:cNvSpPr/>
              <p:nvPr/>
            </p:nvSpPr>
            <p:spPr>
              <a:xfrm rot="10800000" flipH="1">
                <a:off x="-1" y="-1"/>
                <a:ext cx="385412" cy="327340"/>
              </a:xfrm>
              <a:custGeom>
                <a:avLst/>
                <a:gdLst/>
                <a:ahLst/>
                <a:cxnLst>
                  <a:cxn ang="0">
                    <a:pos x="wd2" y="hd2"/>
                  </a:cxn>
                  <a:cxn ang="5400000">
                    <a:pos x="wd2" y="hd2"/>
                  </a:cxn>
                  <a:cxn ang="10800000">
                    <a:pos x="wd2" y="hd2"/>
                  </a:cxn>
                  <a:cxn ang="16200000">
                    <a:pos x="wd2" y="hd2"/>
                  </a:cxn>
                </a:cxnLst>
                <a:rect l="0" t="0" r="r" b="b"/>
                <a:pathLst>
                  <a:path w="21183" h="21557" extrusionOk="0">
                    <a:moveTo>
                      <a:pt x="21179" y="4079"/>
                    </a:moveTo>
                    <a:cubicBezTo>
                      <a:pt x="21179" y="5244"/>
                      <a:pt x="21262" y="8071"/>
                      <a:pt x="20610" y="9905"/>
                    </a:cubicBezTo>
                    <a:cubicBezTo>
                      <a:pt x="20404" y="10482"/>
                      <a:pt x="19475" y="10311"/>
                      <a:pt x="18900" y="10487"/>
                    </a:cubicBezTo>
                    <a:cubicBezTo>
                      <a:pt x="17576" y="10894"/>
                      <a:pt x="16241" y="11264"/>
                      <a:pt x="14911" y="11653"/>
                    </a:cubicBezTo>
                    <a:cubicBezTo>
                      <a:pt x="14341" y="12429"/>
                      <a:pt x="13673" y="13140"/>
                      <a:pt x="13202" y="13983"/>
                    </a:cubicBezTo>
                    <a:cubicBezTo>
                      <a:pt x="12904" y="14516"/>
                      <a:pt x="13121" y="15374"/>
                      <a:pt x="12632" y="15731"/>
                    </a:cubicBezTo>
                    <a:cubicBezTo>
                      <a:pt x="11067" y="16873"/>
                      <a:pt x="6904" y="17233"/>
                      <a:pt x="5224" y="17479"/>
                    </a:cubicBezTo>
                    <a:cubicBezTo>
                      <a:pt x="4844" y="18061"/>
                      <a:pt x="4619" y="18789"/>
                      <a:pt x="4084" y="19227"/>
                    </a:cubicBezTo>
                    <a:cubicBezTo>
                      <a:pt x="3615" y="19610"/>
                      <a:pt x="2874" y="19469"/>
                      <a:pt x="2374" y="19809"/>
                    </a:cubicBezTo>
                    <a:cubicBezTo>
                      <a:pt x="1704" y="20266"/>
                      <a:pt x="1235" y="20974"/>
                      <a:pt x="665" y="21557"/>
                    </a:cubicBezTo>
                    <a:cubicBezTo>
                      <a:pt x="-97" y="19222"/>
                      <a:pt x="-338" y="19390"/>
                      <a:pt x="665" y="16314"/>
                    </a:cubicBezTo>
                    <a:cubicBezTo>
                      <a:pt x="881" y="15649"/>
                      <a:pt x="1498" y="15192"/>
                      <a:pt x="1805" y="14566"/>
                    </a:cubicBezTo>
                    <a:cubicBezTo>
                      <a:pt x="2073" y="14016"/>
                      <a:pt x="2106" y="13367"/>
                      <a:pt x="2374" y="12818"/>
                    </a:cubicBezTo>
                    <a:cubicBezTo>
                      <a:pt x="2811" y="11926"/>
                      <a:pt x="4383" y="9752"/>
                      <a:pt x="5224" y="9322"/>
                    </a:cubicBezTo>
                    <a:cubicBezTo>
                      <a:pt x="6090" y="8879"/>
                      <a:pt x="7123" y="8934"/>
                      <a:pt x="8073" y="8740"/>
                    </a:cubicBezTo>
                    <a:cubicBezTo>
                      <a:pt x="8263" y="7574"/>
                      <a:pt x="7779" y="6029"/>
                      <a:pt x="8643" y="5244"/>
                    </a:cubicBezTo>
                    <a:cubicBezTo>
                      <a:pt x="9813" y="4180"/>
                      <a:pt x="13202" y="4079"/>
                      <a:pt x="13202" y="4079"/>
                    </a:cubicBezTo>
                    <a:cubicBezTo>
                      <a:pt x="14531" y="0"/>
                      <a:pt x="13202" y="972"/>
                      <a:pt x="16051" y="0"/>
                    </a:cubicBezTo>
                    <a:cubicBezTo>
                      <a:pt x="17191" y="195"/>
                      <a:pt x="18490" y="-43"/>
                      <a:pt x="19470" y="583"/>
                    </a:cubicBezTo>
                    <a:cubicBezTo>
                      <a:pt x="20190" y="1043"/>
                      <a:pt x="20173" y="2169"/>
                      <a:pt x="20610" y="2914"/>
                    </a:cubicBezTo>
                    <a:cubicBezTo>
                      <a:pt x="20748" y="3149"/>
                      <a:pt x="21179" y="2914"/>
                      <a:pt x="21179" y="4079"/>
                    </a:cubicBezTo>
                    <a:close/>
                  </a:path>
                </a:pathLst>
              </a:custGeom>
              <a:grpFill/>
              <a:ln w="9525" cap="flat">
                <a:solidFill>
                  <a:srgbClr val="000000"/>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defRPr>
                    <a:solidFill>
                      <a:srgbClr val="FFFFFF"/>
                    </a:solidFill>
                  </a:defRPr>
                </a:pPr>
                <a:endParaRPr/>
              </a:p>
            </p:txBody>
          </p:sp>
          <p:sp>
            <p:nvSpPr>
              <p:cNvPr id="335" name="Line"/>
              <p:cNvSpPr/>
              <p:nvPr/>
            </p:nvSpPr>
            <p:spPr>
              <a:xfrm rot="10800000" flipH="1">
                <a:off x="84671" y="79622"/>
                <a:ext cx="228101" cy="176941"/>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18221" y="929"/>
                      <a:pt x="16677" y="567"/>
                      <a:pt x="14727" y="4320"/>
                    </a:cubicBezTo>
                    <a:cubicBezTo>
                      <a:pt x="14058" y="5609"/>
                      <a:pt x="14277" y="7276"/>
                      <a:pt x="13745" y="8640"/>
                    </a:cubicBezTo>
                    <a:cubicBezTo>
                      <a:pt x="13281" y="9833"/>
                      <a:pt x="12310" y="10719"/>
                      <a:pt x="11782" y="11880"/>
                    </a:cubicBezTo>
                    <a:cubicBezTo>
                      <a:pt x="11319" y="12898"/>
                      <a:pt x="11608" y="14409"/>
                      <a:pt x="10800" y="15120"/>
                    </a:cubicBezTo>
                    <a:cubicBezTo>
                      <a:pt x="9746" y="16047"/>
                      <a:pt x="8182" y="15840"/>
                      <a:pt x="6873" y="16200"/>
                    </a:cubicBezTo>
                    <a:cubicBezTo>
                      <a:pt x="6545" y="17280"/>
                      <a:pt x="6623" y="18635"/>
                      <a:pt x="5891" y="19440"/>
                    </a:cubicBezTo>
                    <a:cubicBezTo>
                      <a:pt x="4599" y="20862"/>
                      <a:pt x="1528" y="20520"/>
                      <a:pt x="0" y="20520"/>
                    </a:cubicBezTo>
                    <a:lnTo>
                      <a:pt x="0" y="21600"/>
                    </a:lnTo>
                  </a:path>
                </a:pathLst>
              </a:custGeom>
              <a:grpFill/>
              <a:ln w="3175" cap="flat">
                <a:solidFill>
                  <a:srgbClr val="000000"/>
                </a:solidFill>
                <a:prstDash val="solid"/>
                <a:round/>
              </a:ln>
              <a:effectLst>
                <a:outerShdw blurRad="38100" dist="20000" dir="5400000" rotWithShape="0">
                  <a:srgbClr val="000000">
                    <a:alpha val="38000"/>
                  </a:srgbClr>
                </a:outerShdw>
              </a:effectLst>
            </p:spPr>
            <p:txBody>
              <a:bodyPr wrap="square" lIns="45719" tIns="45719" rIns="45719" bIns="45719" numCol="1" anchor="ctr">
                <a:noAutofit/>
              </a:bodyPr>
              <a:lstStyle/>
              <a:p>
                <a:pPr algn="ctr"/>
                <a:endParaRPr/>
              </a:p>
            </p:txBody>
          </p:sp>
        </p:grpSp>
        <p:grpSp>
          <p:nvGrpSpPr>
            <p:cNvPr id="339" name="Group"/>
            <p:cNvGrpSpPr/>
            <p:nvPr/>
          </p:nvGrpSpPr>
          <p:grpSpPr>
            <a:xfrm>
              <a:off x="234568" y="392427"/>
              <a:ext cx="313281" cy="517866"/>
              <a:chOff x="0" y="0"/>
              <a:chExt cx="313280" cy="517865"/>
            </a:xfrm>
            <a:grpFill/>
          </p:grpSpPr>
          <p:sp>
            <p:nvSpPr>
              <p:cNvPr id="337" name="Shape"/>
              <p:cNvSpPr/>
              <p:nvPr/>
            </p:nvSpPr>
            <p:spPr>
              <a:xfrm rot="10800000">
                <a:off x="-1" y="0"/>
                <a:ext cx="313281" cy="517866"/>
              </a:xfrm>
              <a:custGeom>
                <a:avLst/>
                <a:gdLst/>
                <a:ahLst/>
                <a:cxnLst>
                  <a:cxn ang="0">
                    <a:pos x="wd2" y="hd2"/>
                  </a:cxn>
                  <a:cxn ang="5400000">
                    <a:pos x="wd2" y="hd2"/>
                  </a:cxn>
                  <a:cxn ang="10800000">
                    <a:pos x="wd2" y="hd2"/>
                  </a:cxn>
                  <a:cxn ang="16200000">
                    <a:pos x="wd2" y="hd2"/>
                  </a:cxn>
                </a:cxnLst>
                <a:rect l="0" t="0" r="r" b="b"/>
                <a:pathLst>
                  <a:path w="21183" h="21557" extrusionOk="0">
                    <a:moveTo>
                      <a:pt x="21179" y="4079"/>
                    </a:moveTo>
                    <a:cubicBezTo>
                      <a:pt x="21179" y="5244"/>
                      <a:pt x="21262" y="8071"/>
                      <a:pt x="20610" y="9905"/>
                    </a:cubicBezTo>
                    <a:cubicBezTo>
                      <a:pt x="20404" y="10482"/>
                      <a:pt x="19475" y="10311"/>
                      <a:pt x="18900" y="10487"/>
                    </a:cubicBezTo>
                    <a:cubicBezTo>
                      <a:pt x="17576" y="10894"/>
                      <a:pt x="16241" y="11264"/>
                      <a:pt x="14911" y="11653"/>
                    </a:cubicBezTo>
                    <a:cubicBezTo>
                      <a:pt x="14341" y="12429"/>
                      <a:pt x="13673" y="13140"/>
                      <a:pt x="13202" y="13983"/>
                    </a:cubicBezTo>
                    <a:cubicBezTo>
                      <a:pt x="12904" y="14516"/>
                      <a:pt x="13121" y="15374"/>
                      <a:pt x="12632" y="15731"/>
                    </a:cubicBezTo>
                    <a:cubicBezTo>
                      <a:pt x="11067" y="16873"/>
                      <a:pt x="6904" y="17233"/>
                      <a:pt x="5224" y="17479"/>
                    </a:cubicBezTo>
                    <a:cubicBezTo>
                      <a:pt x="4844" y="18061"/>
                      <a:pt x="4619" y="18789"/>
                      <a:pt x="4084" y="19227"/>
                    </a:cubicBezTo>
                    <a:cubicBezTo>
                      <a:pt x="3615" y="19610"/>
                      <a:pt x="2874" y="19469"/>
                      <a:pt x="2374" y="19809"/>
                    </a:cubicBezTo>
                    <a:cubicBezTo>
                      <a:pt x="1704" y="20266"/>
                      <a:pt x="1235" y="20974"/>
                      <a:pt x="665" y="21557"/>
                    </a:cubicBezTo>
                    <a:cubicBezTo>
                      <a:pt x="-97" y="19222"/>
                      <a:pt x="-338" y="19390"/>
                      <a:pt x="665" y="16314"/>
                    </a:cubicBezTo>
                    <a:cubicBezTo>
                      <a:pt x="881" y="15649"/>
                      <a:pt x="1498" y="15192"/>
                      <a:pt x="1805" y="14566"/>
                    </a:cubicBezTo>
                    <a:cubicBezTo>
                      <a:pt x="2073" y="14016"/>
                      <a:pt x="2106" y="13367"/>
                      <a:pt x="2374" y="12818"/>
                    </a:cubicBezTo>
                    <a:cubicBezTo>
                      <a:pt x="2811" y="11926"/>
                      <a:pt x="4383" y="9752"/>
                      <a:pt x="5224" y="9322"/>
                    </a:cubicBezTo>
                    <a:cubicBezTo>
                      <a:pt x="6090" y="8879"/>
                      <a:pt x="7123" y="8934"/>
                      <a:pt x="8073" y="8740"/>
                    </a:cubicBezTo>
                    <a:cubicBezTo>
                      <a:pt x="8263" y="7574"/>
                      <a:pt x="7779" y="6029"/>
                      <a:pt x="8643" y="5244"/>
                    </a:cubicBezTo>
                    <a:cubicBezTo>
                      <a:pt x="9813" y="4180"/>
                      <a:pt x="13202" y="4079"/>
                      <a:pt x="13202" y="4079"/>
                    </a:cubicBezTo>
                    <a:cubicBezTo>
                      <a:pt x="14531" y="0"/>
                      <a:pt x="13202" y="972"/>
                      <a:pt x="16051" y="0"/>
                    </a:cubicBezTo>
                    <a:cubicBezTo>
                      <a:pt x="17191" y="195"/>
                      <a:pt x="18490" y="-43"/>
                      <a:pt x="19470" y="583"/>
                    </a:cubicBezTo>
                    <a:cubicBezTo>
                      <a:pt x="20190" y="1043"/>
                      <a:pt x="20173" y="2169"/>
                      <a:pt x="20610" y="2914"/>
                    </a:cubicBezTo>
                    <a:cubicBezTo>
                      <a:pt x="20748" y="3149"/>
                      <a:pt x="21179" y="2914"/>
                      <a:pt x="21179" y="4079"/>
                    </a:cubicBezTo>
                    <a:close/>
                  </a:path>
                </a:pathLst>
              </a:custGeom>
              <a:grpFill/>
              <a:ln w="9525" cap="flat">
                <a:solidFill>
                  <a:srgbClr val="000000"/>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defRPr>
                    <a:solidFill>
                      <a:srgbClr val="FFFFFF"/>
                    </a:solidFill>
                  </a:defRPr>
                </a:pPr>
                <a:endParaRPr/>
              </a:p>
            </p:txBody>
          </p:sp>
          <p:sp>
            <p:nvSpPr>
              <p:cNvPr id="338" name="Line"/>
              <p:cNvSpPr/>
              <p:nvPr/>
            </p:nvSpPr>
            <p:spPr>
              <a:xfrm rot="10800000">
                <a:off x="59044" y="125967"/>
                <a:ext cx="185412" cy="279928"/>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18221" y="929"/>
                      <a:pt x="16677" y="567"/>
                      <a:pt x="14727" y="4320"/>
                    </a:cubicBezTo>
                    <a:cubicBezTo>
                      <a:pt x="14058" y="5609"/>
                      <a:pt x="14277" y="7276"/>
                      <a:pt x="13745" y="8640"/>
                    </a:cubicBezTo>
                    <a:cubicBezTo>
                      <a:pt x="13281" y="9833"/>
                      <a:pt x="12310" y="10719"/>
                      <a:pt x="11782" y="11880"/>
                    </a:cubicBezTo>
                    <a:cubicBezTo>
                      <a:pt x="11319" y="12898"/>
                      <a:pt x="11608" y="14409"/>
                      <a:pt x="10800" y="15120"/>
                    </a:cubicBezTo>
                    <a:cubicBezTo>
                      <a:pt x="9746" y="16047"/>
                      <a:pt x="8182" y="15840"/>
                      <a:pt x="6873" y="16200"/>
                    </a:cubicBezTo>
                    <a:cubicBezTo>
                      <a:pt x="6545" y="17280"/>
                      <a:pt x="6623" y="18635"/>
                      <a:pt x="5891" y="19440"/>
                    </a:cubicBezTo>
                    <a:cubicBezTo>
                      <a:pt x="4599" y="20862"/>
                      <a:pt x="1528" y="20520"/>
                      <a:pt x="0" y="20520"/>
                    </a:cubicBezTo>
                    <a:lnTo>
                      <a:pt x="0" y="21600"/>
                    </a:lnTo>
                  </a:path>
                </a:pathLst>
              </a:custGeom>
              <a:grpFill/>
              <a:ln w="3175" cap="flat">
                <a:solidFill>
                  <a:srgbClr val="000000"/>
                </a:solidFill>
                <a:prstDash val="solid"/>
                <a:round/>
              </a:ln>
              <a:effectLst>
                <a:outerShdw blurRad="38100" dist="20000" dir="5400000" rotWithShape="0">
                  <a:srgbClr val="000000">
                    <a:alpha val="38000"/>
                  </a:srgbClr>
                </a:outerShdw>
              </a:effectLst>
            </p:spPr>
            <p:txBody>
              <a:bodyPr wrap="square" lIns="45719" tIns="45719" rIns="45719" bIns="45719" numCol="1" anchor="ctr">
                <a:noAutofit/>
              </a:bodyPr>
              <a:lstStyle/>
              <a:p>
                <a:pPr algn="ctr"/>
                <a:endParaRPr/>
              </a:p>
            </p:txBody>
          </p:sp>
        </p:grpSp>
        <p:sp>
          <p:nvSpPr>
            <p:cNvPr id="340" name="Shape"/>
            <p:cNvSpPr/>
            <p:nvPr/>
          </p:nvSpPr>
          <p:spPr>
            <a:xfrm flipH="1">
              <a:off x="136092" y="0"/>
              <a:ext cx="114606" cy="74777"/>
            </a:xfrm>
            <a:custGeom>
              <a:avLst/>
              <a:gdLst/>
              <a:ahLst/>
              <a:cxnLst>
                <a:cxn ang="0">
                  <a:pos x="wd2" y="hd2"/>
                </a:cxn>
                <a:cxn ang="5400000">
                  <a:pos x="wd2" y="hd2"/>
                </a:cxn>
                <a:cxn ang="10800000">
                  <a:pos x="wd2" y="hd2"/>
                </a:cxn>
                <a:cxn ang="16200000">
                  <a:pos x="wd2" y="hd2"/>
                </a:cxn>
              </a:cxnLst>
              <a:rect l="0" t="0" r="r" b="b"/>
              <a:pathLst>
                <a:path w="19148" h="20926" extrusionOk="0">
                  <a:moveTo>
                    <a:pt x="13614" y="17809"/>
                  </a:moveTo>
                  <a:cubicBezTo>
                    <a:pt x="10867" y="16819"/>
                    <a:pt x="4110" y="19319"/>
                    <a:pt x="795" y="14841"/>
                  </a:cubicBezTo>
                  <a:cubicBezTo>
                    <a:pt x="-1139" y="12229"/>
                    <a:pt x="846" y="5853"/>
                    <a:pt x="2626" y="2968"/>
                  </a:cubicBezTo>
                  <a:cubicBezTo>
                    <a:pt x="4405" y="84"/>
                    <a:pt x="7509" y="989"/>
                    <a:pt x="9951" y="0"/>
                  </a:cubicBezTo>
                  <a:cubicBezTo>
                    <a:pt x="12393" y="989"/>
                    <a:pt x="15311" y="420"/>
                    <a:pt x="17276" y="2968"/>
                  </a:cubicBezTo>
                  <a:cubicBezTo>
                    <a:pt x="20461" y="7098"/>
                    <a:pt x="18975" y="16647"/>
                    <a:pt x="17276" y="20777"/>
                  </a:cubicBezTo>
                  <a:cubicBezTo>
                    <a:pt x="16938" y="21600"/>
                    <a:pt x="16360" y="18798"/>
                    <a:pt x="13614" y="17809"/>
                  </a:cubicBezTo>
                  <a:close/>
                </a:path>
              </a:pathLst>
            </a:custGeom>
            <a:grpFill/>
            <a:ln w="9525" cap="flat">
              <a:solidFill>
                <a:srgbClr val="000000"/>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defRPr>
                  <a:solidFill>
                    <a:srgbClr val="FFFFFF"/>
                  </a:solidFill>
                </a:defRPr>
              </a:pPr>
              <a:endParaRPr/>
            </a:p>
          </p:txBody>
        </p:sp>
        <p:sp>
          <p:nvSpPr>
            <p:cNvPr id="341" name="Shape"/>
            <p:cNvSpPr/>
            <p:nvPr/>
          </p:nvSpPr>
          <p:spPr>
            <a:xfrm flipH="1">
              <a:off x="240464" y="5303"/>
              <a:ext cx="155290" cy="31819"/>
            </a:xfrm>
            <a:custGeom>
              <a:avLst/>
              <a:gdLst/>
              <a:ahLst/>
              <a:cxnLst>
                <a:cxn ang="0">
                  <a:pos x="wd2" y="hd2"/>
                </a:cxn>
                <a:cxn ang="5400000">
                  <a:pos x="wd2" y="hd2"/>
                </a:cxn>
                <a:cxn ang="10800000">
                  <a:pos x="wd2" y="hd2"/>
                </a:cxn>
                <a:cxn ang="16200000">
                  <a:pos x="wd2" y="hd2"/>
                </a:cxn>
              </a:cxnLst>
              <a:rect l="0" t="0" r="r" b="b"/>
              <a:pathLst>
                <a:path w="20959" h="21600" extrusionOk="0">
                  <a:moveTo>
                    <a:pt x="20959" y="0"/>
                  </a:moveTo>
                  <a:cubicBezTo>
                    <a:pt x="15288" y="1200"/>
                    <a:pt x="9585" y="433"/>
                    <a:pt x="3946" y="3600"/>
                  </a:cubicBezTo>
                  <a:cubicBezTo>
                    <a:pt x="3063" y="4096"/>
                    <a:pt x="2356" y="7741"/>
                    <a:pt x="1727" y="10800"/>
                  </a:cubicBezTo>
                  <a:cubicBezTo>
                    <a:pt x="1099" y="13859"/>
                    <a:pt x="-641" y="21600"/>
                    <a:pt x="248" y="21600"/>
                  </a:cubicBezTo>
                  <a:cubicBezTo>
                    <a:pt x="694" y="21600"/>
                    <a:pt x="5233" y="6627"/>
                    <a:pt x="6165" y="3600"/>
                  </a:cubicBezTo>
                  <a:lnTo>
                    <a:pt x="20959" y="0"/>
                  </a:lnTo>
                  <a:close/>
                </a:path>
              </a:pathLst>
            </a:custGeom>
            <a:grpFill/>
            <a:ln w="9525" cap="flat">
              <a:solidFill>
                <a:srgbClr val="000000"/>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defRPr>
                  <a:solidFill>
                    <a:srgbClr val="FFFFFF"/>
                  </a:solidFill>
                </a:defRPr>
              </a:pPr>
              <a:endParaRPr/>
            </a:p>
          </p:txBody>
        </p:sp>
        <p:sp>
          <p:nvSpPr>
            <p:cNvPr id="342" name="Shape"/>
            <p:cNvSpPr/>
            <p:nvPr/>
          </p:nvSpPr>
          <p:spPr>
            <a:xfrm flipH="1">
              <a:off x="256905" y="15909"/>
              <a:ext cx="126587" cy="144929"/>
            </a:xfrm>
            <a:custGeom>
              <a:avLst/>
              <a:gdLst/>
              <a:ahLst/>
              <a:cxnLst>
                <a:cxn ang="0">
                  <a:pos x="wd2" y="hd2"/>
                </a:cxn>
                <a:cxn ang="5400000">
                  <a:pos x="wd2" y="hd2"/>
                </a:cxn>
                <a:cxn ang="10800000">
                  <a:pos x="wd2" y="hd2"/>
                </a:cxn>
                <a:cxn ang="16200000">
                  <a:pos x="wd2" y="hd2"/>
                </a:cxn>
              </a:cxnLst>
              <a:rect l="0" t="0" r="r" b="b"/>
              <a:pathLst>
                <a:path w="21310" h="20605" extrusionOk="0">
                  <a:moveTo>
                    <a:pt x="21310" y="0"/>
                  </a:moveTo>
                  <a:cubicBezTo>
                    <a:pt x="18850" y="251"/>
                    <a:pt x="16335" y="263"/>
                    <a:pt x="13929" y="754"/>
                  </a:cubicBezTo>
                  <a:cubicBezTo>
                    <a:pt x="11180" y="1316"/>
                    <a:pt x="9211" y="2817"/>
                    <a:pt x="7471" y="4524"/>
                  </a:cubicBezTo>
                  <a:cubicBezTo>
                    <a:pt x="6761" y="5220"/>
                    <a:pt x="6122" y="5975"/>
                    <a:pt x="5626" y="6786"/>
                  </a:cubicBezTo>
                  <a:cubicBezTo>
                    <a:pt x="1806" y="13029"/>
                    <a:pt x="8146" y="4827"/>
                    <a:pt x="2858" y="11309"/>
                  </a:cubicBezTo>
                  <a:cubicBezTo>
                    <a:pt x="2551" y="12315"/>
                    <a:pt x="2284" y="13329"/>
                    <a:pt x="1936" y="14325"/>
                  </a:cubicBezTo>
                  <a:cubicBezTo>
                    <a:pt x="1668" y="15089"/>
                    <a:pt x="1249" y="15816"/>
                    <a:pt x="1013" y="16587"/>
                  </a:cubicBezTo>
                  <a:cubicBezTo>
                    <a:pt x="633" y="17830"/>
                    <a:pt x="-290" y="21600"/>
                    <a:pt x="90" y="20357"/>
                  </a:cubicBezTo>
                  <a:cubicBezTo>
                    <a:pt x="151" y="20160"/>
                    <a:pt x="1454" y="15571"/>
                    <a:pt x="1936" y="15079"/>
                  </a:cubicBezTo>
                  <a:cubicBezTo>
                    <a:pt x="2628" y="14372"/>
                    <a:pt x="3875" y="14173"/>
                    <a:pt x="4703" y="13571"/>
                  </a:cubicBezTo>
                  <a:cubicBezTo>
                    <a:pt x="6654" y="12154"/>
                    <a:pt x="8791" y="10822"/>
                    <a:pt x="10239" y="9047"/>
                  </a:cubicBezTo>
                  <a:cubicBezTo>
                    <a:pt x="10854" y="8293"/>
                    <a:pt x="11250" y="7382"/>
                    <a:pt x="12084" y="6786"/>
                  </a:cubicBezTo>
                  <a:cubicBezTo>
                    <a:pt x="13753" y="5592"/>
                    <a:pt x="15774" y="4775"/>
                    <a:pt x="17620" y="3770"/>
                  </a:cubicBezTo>
                  <a:lnTo>
                    <a:pt x="20387" y="2262"/>
                  </a:lnTo>
                  <a:lnTo>
                    <a:pt x="21310" y="0"/>
                  </a:lnTo>
                  <a:close/>
                </a:path>
              </a:pathLst>
            </a:custGeom>
            <a:grpFill/>
            <a:ln w="9525" cap="flat">
              <a:solidFill>
                <a:srgbClr val="000000"/>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defRPr>
                  <a:solidFill>
                    <a:srgbClr val="FFFFFF"/>
                  </a:solidFill>
                </a:defRPr>
              </a:pPr>
              <a:endParaRPr/>
            </a:p>
          </p:txBody>
        </p:sp>
        <p:sp>
          <p:nvSpPr>
            <p:cNvPr id="343" name="Shape"/>
            <p:cNvSpPr/>
            <p:nvPr/>
          </p:nvSpPr>
          <p:spPr>
            <a:xfrm flipH="1">
              <a:off x="213062" y="53030"/>
              <a:ext cx="71246" cy="175886"/>
            </a:xfrm>
            <a:custGeom>
              <a:avLst/>
              <a:gdLst/>
              <a:ahLst/>
              <a:cxnLst>
                <a:cxn ang="0">
                  <a:pos x="wd2" y="hd2"/>
                </a:cxn>
                <a:cxn ang="5400000">
                  <a:pos x="wd2" y="hd2"/>
                </a:cxn>
                <a:cxn ang="10800000">
                  <a:pos x="wd2" y="hd2"/>
                </a:cxn>
                <a:cxn ang="16200000">
                  <a:pos x="wd2" y="hd2"/>
                </a:cxn>
              </a:cxnLst>
              <a:rect l="0" t="0" r="r" b="b"/>
              <a:pathLst>
                <a:path w="21018" h="21245" extrusionOk="0">
                  <a:moveTo>
                    <a:pt x="17784" y="0"/>
                  </a:moveTo>
                  <a:cubicBezTo>
                    <a:pt x="12699" y="672"/>
                    <a:pt x="11544" y="506"/>
                    <a:pt x="8084" y="2562"/>
                  </a:cubicBezTo>
                  <a:cubicBezTo>
                    <a:pt x="7138" y="3124"/>
                    <a:pt x="6915" y="3832"/>
                    <a:pt x="6467" y="4484"/>
                  </a:cubicBezTo>
                  <a:cubicBezTo>
                    <a:pt x="5156" y="6388"/>
                    <a:pt x="2504" y="10526"/>
                    <a:pt x="1616" y="12811"/>
                  </a:cubicBezTo>
                  <a:cubicBezTo>
                    <a:pt x="956" y="14512"/>
                    <a:pt x="539" y="16227"/>
                    <a:pt x="0" y="17935"/>
                  </a:cubicBezTo>
                  <a:cubicBezTo>
                    <a:pt x="539" y="19003"/>
                    <a:pt x="-582" y="20485"/>
                    <a:pt x="1616" y="21138"/>
                  </a:cubicBezTo>
                  <a:cubicBezTo>
                    <a:pt x="3171" y="21600"/>
                    <a:pt x="5223" y="20448"/>
                    <a:pt x="6467" y="19857"/>
                  </a:cubicBezTo>
                  <a:cubicBezTo>
                    <a:pt x="8010" y="19123"/>
                    <a:pt x="8805" y="18181"/>
                    <a:pt x="9700" y="17295"/>
                  </a:cubicBezTo>
                  <a:cubicBezTo>
                    <a:pt x="10966" y="16041"/>
                    <a:pt x="12107" y="14762"/>
                    <a:pt x="12934" y="13452"/>
                  </a:cubicBezTo>
                  <a:cubicBezTo>
                    <a:pt x="13473" y="12597"/>
                    <a:pt x="13675" y="11699"/>
                    <a:pt x="14551" y="10889"/>
                  </a:cubicBezTo>
                  <a:cubicBezTo>
                    <a:pt x="15316" y="10182"/>
                    <a:pt x="16995" y="9671"/>
                    <a:pt x="17784" y="8968"/>
                  </a:cubicBezTo>
                  <a:cubicBezTo>
                    <a:pt x="19169" y="7734"/>
                    <a:pt x="21018" y="5124"/>
                    <a:pt x="21018" y="5124"/>
                  </a:cubicBezTo>
                  <a:lnTo>
                    <a:pt x="17784" y="0"/>
                  </a:lnTo>
                  <a:close/>
                </a:path>
              </a:pathLst>
            </a:custGeom>
            <a:grpFill/>
            <a:ln w="9525" cap="flat">
              <a:solidFill>
                <a:srgbClr val="000000"/>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defRPr>
                  <a:solidFill>
                    <a:srgbClr val="FFFFFF"/>
                  </a:solidFill>
                </a:defRPr>
              </a:pPr>
              <a:endParaRPr/>
            </a:p>
          </p:txBody>
        </p:sp>
        <p:sp>
          <p:nvSpPr>
            <p:cNvPr id="344" name="Shape"/>
            <p:cNvSpPr/>
            <p:nvPr/>
          </p:nvSpPr>
          <p:spPr>
            <a:xfrm flipH="1">
              <a:off x="108381" y="65451"/>
              <a:ext cx="71923" cy="157279"/>
            </a:xfrm>
            <a:custGeom>
              <a:avLst/>
              <a:gdLst/>
              <a:ahLst/>
              <a:cxnLst>
                <a:cxn ang="0">
                  <a:pos x="wd2" y="hd2"/>
                </a:cxn>
                <a:cxn ang="5400000">
                  <a:pos x="wd2" y="hd2"/>
                </a:cxn>
                <a:cxn ang="10800000">
                  <a:pos x="wd2" y="hd2"/>
                </a:cxn>
                <a:cxn ang="16200000">
                  <a:pos x="wd2" y="hd2"/>
                </a:cxn>
              </a:cxnLst>
              <a:rect l="0" t="0" r="r" b="b"/>
              <a:pathLst>
                <a:path w="19200" h="21004" extrusionOk="0">
                  <a:moveTo>
                    <a:pt x="33" y="466"/>
                  </a:moveTo>
                  <a:cubicBezTo>
                    <a:pt x="-455" y="1529"/>
                    <a:pt x="4611" y="5082"/>
                    <a:pt x="5885" y="7548"/>
                  </a:cubicBezTo>
                  <a:cubicBezTo>
                    <a:pt x="6373" y="8493"/>
                    <a:pt x="6912" y="9431"/>
                    <a:pt x="7348" y="10381"/>
                  </a:cubicBezTo>
                  <a:cubicBezTo>
                    <a:pt x="7887" y="11556"/>
                    <a:pt x="8157" y="12761"/>
                    <a:pt x="8811" y="13922"/>
                  </a:cubicBezTo>
                  <a:cubicBezTo>
                    <a:pt x="9623" y="15362"/>
                    <a:pt x="10989" y="16723"/>
                    <a:pt x="11737" y="18171"/>
                  </a:cubicBezTo>
                  <a:lnTo>
                    <a:pt x="13200" y="21004"/>
                  </a:lnTo>
                  <a:cubicBezTo>
                    <a:pt x="14663" y="20296"/>
                    <a:pt x="16563" y="19749"/>
                    <a:pt x="17589" y="18879"/>
                  </a:cubicBezTo>
                  <a:cubicBezTo>
                    <a:pt x="21145" y="15868"/>
                    <a:pt x="17724" y="6685"/>
                    <a:pt x="17589" y="6132"/>
                  </a:cubicBezTo>
                  <a:cubicBezTo>
                    <a:pt x="17409" y="5390"/>
                    <a:pt x="17217" y="4535"/>
                    <a:pt x="16126" y="4007"/>
                  </a:cubicBezTo>
                  <a:cubicBezTo>
                    <a:pt x="15036" y="3479"/>
                    <a:pt x="13200" y="3535"/>
                    <a:pt x="11737" y="3299"/>
                  </a:cubicBezTo>
                  <a:cubicBezTo>
                    <a:pt x="10762" y="2591"/>
                    <a:pt x="10302" y="1626"/>
                    <a:pt x="8811" y="1174"/>
                  </a:cubicBezTo>
                  <a:cubicBezTo>
                    <a:pt x="6196" y="383"/>
                    <a:pt x="521" y="-596"/>
                    <a:pt x="33" y="466"/>
                  </a:cubicBezTo>
                  <a:close/>
                </a:path>
              </a:pathLst>
            </a:custGeom>
            <a:grpFill/>
            <a:ln w="9525" cap="flat">
              <a:solidFill>
                <a:srgbClr val="000000"/>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defRPr>
                  <a:solidFill>
                    <a:srgbClr val="FFFFFF"/>
                  </a:solidFill>
                </a:defRPr>
              </a:pPr>
              <a:endParaRPr/>
            </a:p>
          </p:txBody>
        </p:sp>
        <p:sp>
          <p:nvSpPr>
            <p:cNvPr id="345" name="Shape"/>
            <p:cNvSpPr/>
            <p:nvPr/>
          </p:nvSpPr>
          <p:spPr>
            <a:xfrm flipH="1">
              <a:off x="4444" y="21120"/>
              <a:ext cx="142854" cy="122064"/>
            </a:xfrm>
            <a:custGeom>
              <a:avLst/>
              <a:gdLst/>
              <a:ahLst/>
              <a:cxnLst>
                <a:cxn ang="0">
                  <a:pos x="wd2" y="hd2"/>
                </a:cxn>
                <a:cxn ang="5400000">
                  <a:pos x="wd2" y="hd2"/>
                </a:cxn>
                <a:cxn ang="10800000">
                  <a:pos x="wd2" y="hd2"/>
                </a:cxn>
                <a:cxn ang="16200000">
                  <a:pos x="wd2" y="hd2"/>
                </a:cxn>
              </a:cxnLst>
              <a:rect l="0" t="0" r="r" b="b"/>
              <a:pathLst>
                <a:path w="20979" h="21541" extrusionOk="0">
                  <a:moveTo>
                    <a:pt x="0" y="2824"/>
                  </a:moveTo>
                  <a:cubicBezTo>
                    <a:pt x="2597" y="3256"/>
                    <a:pt x="8052" y="3763"/>
                    <a:pt x="10463" y="5632"/>
                  </a:cubicBezTo>
                  <a:lnTo>
                    <a:pt x="15292" y="9375"/>
                  </a:lnTo>
                  <a:cubicBezTo>
                    <a:pt x="15828" y="10311"/>
                    <a:pt x="16339" y="11267"/>
                    <a:pt x="16901" y="12183"/>
                  </a:cubicBezTo>
                  <a:cubicBezTo>
                    <a:pt x="17681" y="13452"/>
                    <a:pt x="18716" y="14531"/>
                    <a:pt x="19316" y="15926"/>
                  </a:cubicBezTo>
                  <a:cubicBezTo>
                    <a:pt x="20075" y="17691"/>
                    <a:pt x="20926" y="21541"/>
                    <a:pt x="20926" y="21541"/>
                  </a:cubicBezTo>
                  <a:cubicBezTo>
                    <a:pt x="20657" y="17486"/>
                    <a:pt x="21600" y="13061"/>
                    <a:pt x="20121" y="9375"/>
                  </a:cubicBezTo>
                  <a:cubicBezTo>
                    <a:pt x="19403" y="7587"/>
                    <a:pt x="16901" y="8127"/>
                    <a:pt x="15292" y="7503"/>
                  </a:cubicBezTo>
                  <a:cubicBezTo>
                    <a:pt x="14487" y="7191"/>
                    <a:pt x="13583" y="7115"/>
                    <a:pt x="12877" y="6568"/>
                  </a:cubicBezTo>
                  <a:cubicBezTo>
                    <a:pt x="9757" y="4149"/>
                    <a:pt x="11380" y="5051"/>
                    <a:pt x="8048" y="3760"/>
                  </a:cubicBezTo>
                  <a:cubicBezTo>
                    <a:pt x="5555" y="861"/>
                    <a:pt x="6325" y="920"/>
                    <a:pt x="3219" y="17"/>
                  </a:cubicBezTo>
                  <a:cubicBezTo>
                    <a:pt x="2959" y="-59"/>
                    <a:pt x="2683" y="17"/>
                    <a:pt x="0" y="2824"/>
                  </a:cubicBezTo>
                  <a:close/>
                </a:path>
              </a:pathLst>
            </a:custGeom>
            <a:grpFill/>
            <a:ln w="9525" cap="flat">
              <a:solidFill>
                <a:srgbClr val="000000"/>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defRPr>
                  <a:solidFill>
                    <a:srgbClr val="FFFFFF"/>
                  </a:solidFill>
                </a:defRPr>
              </a:pPr>
              <a:endParaRPr/>
            </a:p>
          </p:txBody>
        </p:sp>
      </p:grpSp>
      <p:grpSp>
        <p:nvGrpSpPr>
          <p:cNvPr id="372" name="Group"/>
          <p:cNvGrpSpPr/>
          <p:nvPr/>
        </p:nvGrpSpPr>
        <p:grpSpPr>
          <a:xfrm>
            <a:off x="5343367" y="3332983"/>
            <a:ext cx="602453" cy="1419959"/>
            <a:chOff x="0" y="0"/>
            <a:chExt cx="602452" cy="1419957"/>
          </a:xfrm>
          <a:solidFill>
            <a:srgbClr val="718B3B"/>
          </a:solidFill>
        </p:grpSpPr>
        <p:sp>
          <p:nvSpPr>
            <p:cNvPr id="347" name="Shape"/>
            <p:cNvSpPr/>
            <p:nvPr/>
          </p:nvSpPr>
          <p:spPr>
            <a:xfrm flipH="1">
              <a:off x="262423" y="887677"/>
              <a:ext cx="204456" cy="157239"/>
            </a:xfrm>
            <a:custGeom>
              <a:avLst/>
              <a:gdLst/>
              <a:ahLst/>
              <a:cxnLst>
                <a:cxn ang="0">
                  <a:pos x="wd2" y="hd2"/>
                </a:cxn>
                <a:cxn ang="5400000">
                  <a:pos x="wd2" y="hd2"/>
                </a:cxn>
                <a:cxn ang="10800000">
                  <a:pos x="wd2" y="hd2"/>
                </a:cxn>
                <a:cxn ang="16200000">
                  <a:pos x="wd2" y="hd2"/>
                </a:cxn>
              </a:cxnLst>
              <a:rect l="0" t="0" r="r" b="b"/>
              <a:pathLst>
                <a:path w="21108" h="21334" extrusionOk="0">
                  <a:moveTo>
                    <a:pt x="20930" y="20951"/>
                  </a:moveTo>
                  <a:cubicBezTo>
                    <a:pt x="20407" y="20602"/>
                    <a:pt x="18289" y="20263"/>
                    <a:pt x="17448" y="18856"/>
                  </a:cubicBezTo>
                  <a:cubicBezTo>
                    <a:pt x="17118" y="18305"/>
                    <a:pt x="14199" y="12106"/>
                    <a:pt x="13618" y="11523"/>
                  </a:cubicBezTo>
                  <a:cubicBezTo>
                    <a:pt x="11686" y="9586"/>
                    <a:pt x="12938" y="10613"/>
                    <a:pt x="9788" y="9428"/>
                  </a:cubicBezTo>
                  <a:cubicBezTo>
                    <a:pt x="8964" y="8601"/>
                    <a:pt x="7843" y="7333"/>
                    <a:pt x="7003" y="7333"/>
                  </a:cubicBezTo>
                  <a:cubicBezTo>
                    <a:pt x="5026" y="7333"/>
                    <a:pt x="3057" y="8031"/>
                    <a:pt x="1084" y="8381"/>
                  </a:cubicBezTo>
                  <a:cubicBezTo>
                    <a:pt x="735" y="8730"/>
                    <a:pt x="203" y="10416"/>
                    <a:pt x="39" y="9428"/>
                  </a:cubicBezTo>
                  <a:cubicBezTo>
                    <a:pt x="-148" y="8302"/>
                    <a:pt x="381" y="6953"/>
                    <a:pt x="735" y="6285"/>
                  </a:cubicBezTo>
                  <a:cubicBezTo>
                    <a:pt x="1358" y="5115"/>
                    <a:pt x="2128" y="4889"/>
                    <a:pt x="2825" y="4190"/>
                  </a:cubicBezTo>
                  <a:cubicBezTo>
                    <a:pt x="5212" y="1796"/>
                    <a:pt x="2249" y="4623"/>
                    <a:pt x="5610" y="2095"/>
                  </a:cubicBezTo>
                  <a:cubicBezTo>
                    <a:pt x="5966" y="1827"/>
                    <a:pt x="6302" y="1351"/>
                    <a:pt x="6654" y="1048"/>
                  </a:cubicBezTo>
                  <a:cubicBezTo>
                    <a:pt x="7115" y="652"/>
                    <a:pt x="7583" y="349"/>
                    <a:pt x="8047" y="0"/>
                  </a:cubicBezTo>
                  <a:cubicBezTo>
                    <a:pt x="9266" y="333"/>
                    <a:pt x="12575" y="351"/>
                    <a:pt x="13966" y="3143"/>
                  </a:cubicBezTo>
                  <a:cubicBezTo>
                    <a:pt x="14663" y="4540"/>
                    <a:pt x="15463" y="5552"/>
                    <a:pt x="16055" y="7333"/>
                  </a:cubicBezTo>
                  <a:cubicBezTo>
                    <a:pt x="16825" y="9650"/>
                    <a:pt x="17175" y="11112"/>
                    <a:pt x="18144" y="12571"/>
                  </a:cubicBezTo>
                  <a:cubicBezTo>
                    <a:pt x="18473" y="13065"/>
                    <a:pt x="18841" y="13269"/>
                    <a:pt x="19189" y="13618"/>
                  </a:cubicBezTo>
                  <a:cubicBezTo>
                    <a:pt x="19421" y="15015"/>
                    <a:pt x="19628" y="16453"/>
                    <a:pt x="19885" y="17809"/>
                  </a:cubicBezTo>
                  <a:cubicBezTo>
                    <a:pt x="20093" y="18902"/>
                    <a:pt x="20426" y="19782"/>
                    <a:pt x="20582" y="20951"/>
                  </a:cubicBezTo>
                  <a:cubicBezTo>
                    <a:pt x="20668" y="21600"/>
                    <a:pt x="21452" y="21301"/>
                    <a:pt x="20930" y="20951"/>
                  </a:cubicBezTo>
                  <a:close/>
                </a:path>
              </a:pathLst>
            </a:custGeom>
            <a:grpFill/>
            <a:ln w="9525" cap="flat">
              <a:solidFill>
                <a:srgbClr val="000000"/>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defRPr>
                  <a:solidFill>
                    <a:srgbClr val="FFFFFF"/>
                  </a:solidFill>
                </a:defRPr>
              </a:pPr>
              <a:endParaRPr/>
            </a:p>
          </p:txBody>
        </p:sp>
        <p:sp>
          <p:nvSpPr>
            <p:cNvPr id="348" name="Shape"/>
            <p:cNvSpPr/>
            <p:nvPr/>
          </p:nvSpPr>
          <p:spPr>
            <a:xfrm>
              <a:off x="94070" y="755102"/>
              <a:ext cx="171625" cy="157238"/>
            </a:xfrm>
            <a:custGeom>
              <a:avLst/>
              <a:gdLst/>
              <a:ahLst/>
              <a:cxnLst>
                <a:cxn ang="0">
                  <a:pos x="wd2" y="hd2"/>
                </a:cxn>
                <a:cxn ang="5400000">
                  <a:pos x="wd2" y="hd2"/>
                </a:cxn>
                <a:cxn ang="10800000">
                  <a:pos x="wd2" y="hd2"/>
                </a:cxn>
                <a:cxn ang="16200000">
                  <a:pos x="wd2" y="hd2"/>
                </a:cxn>
              </a:cxnLst>
              <a:rect l="0" t="0" r="r" b="b"/>
              <a:pathLst>
                <a:path w="21108" h="21334" extrusionOk="0">
                  <a:moveTo>
                    <a:pt x="20930" y="20951"/>
                  </a:moveTo>
                  <a:cubicBezTo>
                    <a:pt x="20407" y="20602"/>
                    <a:pt x="18289" y="20263"/>
                    <a:pt x="17448" y="18856"/>
                  </a:cubicBezTo>
                  <a:cubicBezTo>
                    <a:pt x="17118" y="18305"/>
                    <a:pt x="14199" y="12106"/>
                    <a:pt x="13618" y="11523"/>
                  </a:cubicBezTo>
                  <a:cubicBezTo>
                    <a:pt x="11686" y="9586"/>
                    <a:pt x="12938" y="10613"/>
                    <a:pt x="9788" y="9428"/>
                  </a:cubicBezTo>
                  <a:cubicBezTo>
                    <a:pt x="8964" y="8601"/>
                    <a:pt x="7843" y="7333"/>
                    <a:pt x="7003" y="7333"/>
                  </a:cubicBezTo>
                  <a:cubicBezTo>
                    <a:pt x="5026" y="7333"/>
                    <a:pt x="3057" y="8031"/>
                    <a:pt x="1084" y="8381"/>
                  </a:cubicBezTo>
                  <a:cubicBezTo>
                    <a:pt x="735" y="8730"/>
                    <a:pt x="203" y="10416"/>
                    <a:pt x="39" y="9428"/>
                  </a:cubicBezTo>
                  <a:cubicBezTo>
                    <a:pt x="-148" y="8302"/>
                    <a:pt x="381" y="6953"/>
                    <a:pt x="735" y="6285"/>
                  </a:cubicBezTo>
                  <a:cubicBezTo>
                    <a:pt x="1358" y="5115"/>
                    <a:pt x="2128" y="4889"/>
                    <a:pt x="2825" y="4190"/>
                  </a:cubicBezTo>
                  <a:cubicBezTo>
                    <a:pt x="5212" y="1796"/>
                    <a:pt x="2249" y="4623"/>
                    <a:pt x="5610" y="2095"/>
                  </a:cubicBezTo>
                  <a:cubicBezTo>
                    <a:pt x="5966" y="1827"/>
                    <a:pt x="6302" y="1351"/>
                    <a:pt x="6654" y="1048"/>
                  </a:cubicBezTo>
                  <a:cubicBezTo>
                    <a:pt x="7115" y="652"/>
                    <a:pt x="7583" y="349"/>
                    <a:pt x="8047" y="0"/>
                  </a:cubicBezTo>
                  <a:cubicBezTo>
                    <a:pt x="9266" y="333"/>
                    <a:pt x="12575" y="351"/>
                    <a:pt x="13966" y="3143"/>
                  </a:cubicBezTo>
                  <a:cubicBezTo>
                    <a:pt x="14663" y="4540"/>
                    <a:pt x="15463" y="5552"/>
                    <a:pt x="16055" y="7333"/>
                  </a:cubicBezTo>
                  <a:cubicBezTo>
                    <a:pt x="16825" y="9650"/>
                    <a:pt x="17175" y="11112"/>
                    <a:pt x="18144" y="12571"/>
                  </a:cubicBezTo>
                  <a:cubicBezTo>
                    <a:pt x="18473" y="13065"/>
                    <a:pt x="18841" y="13269"/>
                    <a:pt x="19189" y="13618"/>
                  </a:cubicBezTo>
                  <a:cubicBezTo>
                    <a:pt x="19421" y="15015"/>
                    <a:pt x="19628" y="16453"/>
                    <a:pt x="19885" y="17809"/>
                  </a:cubicBezTo>
                  <a:cubicBezTo>
                    <a:pt x="20093" y="18902"/>
                    <a:pt x="20426" y="19782"/>
                    <a:pt x="20582" y="20951"/>
                  </a:cubicBezTo>
                  <a:cubicBezTo>
                    <a:pt x="20668" y="21600"/>
                    <a:pt x="21452" y="21301"/>
                    <a:pt x="20930" y="20951"/>
                  </a:cubicBezTo>
                  <a:close/>
                </a:path>
              </a:pathLst>
            </a:custGeom>
            <a:grpFill/>
            <a:ln w="9525" cap="flat">
              <a:solidFill>
                <a:srgbClr val="000000"/>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defRPr>
                  <a:solidFill>
                    <a:srgbClr val="FFFFFF"/>
                  </a:solidFill>
                </a:defRPr>
              </a:pPr>
              <a:endParaRPr/>
            </a:p>
          </p:txBody>
        </p:sp>
        <p:sp>
          <p:nvSpPr>
            <p:cNvPr id="349" name="Shape"/>
            <p:cNvSpPr/>
            <p:nvPr/>
          </p:nvSpPr>
          <p:spPr>
            <a:xfrm flipH="1">
              <a:off x="119396" y="34583"/>
              <a:ext cx="191420" cy="1385375"/>
            </a:xfrm>
            <a:custGeom>
              <a:avLst/>
              <a:gdLst/>
              <a:ahLst/>
              <a:cxnLst>
                <a:cxn ang="0">
                  <a:pos x="wd2" y="hd2"/>
                </a:cxn>
                <a:cxn ang="5400000">
                  <a:pos x="wd2" y="hd2"/>
                </a:cxn>
                <a:cxn ang="10800000">
                  <a:pos x="wd2" y="hd2"/>
                </a:cxn>
                <a:cxn ang="16200000">
                  <a:pos x="wd2" y="hd2"/>
                </a:cxn>
              </a:cxnLst>
              <a:rect l="0" t="0" r="r" b="b"/>
              <a:pathLst>
                <a:path w="20552" h="21061" extrusionOk="0">
                  <a:moveTo>
                    <a:pt x="758" y="20592"/>
                  </a:moveTo>
                  <a:cubicBezTo>
                    <a:pt x="1" y="19585"/>
                    <a:pt x="-672" y="14152"/>
                    <a:pt x="1263" y="13144"/>
                  </a:cubicBezTo>
                  <a:cubicBezTo>
                    <a:pt x="1907" y="12809"/>
                    <a:pt x="2396" y="12599"/>
                    <a:pt x="2777" y="12268"/>
                  </a:cubicBezTo>
                  <a:cubicBezTo>
                    <a:pt x="2978" y="12094"/>
                    <a:pt x="3094" y="11917"/>
                    <a:pt x="3282" y="11742"/>
                  </a:cubicBezTo>
                  <a:cubicBezTo>
                    <a:pt x="3599" y="11449"/>
                    <a:pt x="4292" y="10866"/>
                    <a:pt x="4292" y="10866"/>
                  </a:cubicBezTo>
                  <a:cubicBezTo>
                    <a:pt x="4460" y="10515"/>
                    <a:pt x="4560" y="10164"/>
                    <a:pt x="4797" y="9814"/>
                  </a:cubicBezTo>
                  <a:cubicBezTo>
                    <a:pt x="5088" y="9384"/>
                    <a:pt x="5878" y="9126"/>
                    <a:pt x="6311" y="8675"/>
                  </a:cubicBezTo>
                  <a:lnTo>
                    <a:pt x="7321" y="7624"/>
                  </a:lnTo>
                  <a:cubicBezTo>
                    <a:pt x="7489" y="6952"/>
                    <a:pt x="7539" y="6279"/>
                    <a:pt x="7826" y="5608"/>
                  </a:cubicBezTo>
                  <a:cubicBezTo>
                    <a:pt x="7975" y="5259"/>
                    <a:pt x="8604" y="5227"/>
                    <a:pt x="9340" y="4907"/>
                  </a:cubicBezTo>
                  <a:cubicBezTo>
                    <a:pt x="9735" y="4736"/>
                    <a:pt x="10013" y="4557"/>
                    <a:pt x="10350" y="4381"/>
                  </a:cubicBezTo>
                  <a:lnTo>
                    <a:pt x="11359" y="3856"/>
                  </a:lnTo>
                  <a:cubicBezTo>
                    <a:pt x="11527" y="3768"/>
                    <a:pt x="11569" y="3670"/>
                    <a:pt x="11864" y="3593"/>
                  </a:cubicBezTo>
                  <a:cubicBezTo>
                    <a:pt x="12970" y="3305"/>
                    <a:pt x="12856" y="3384"/>
                    <a:pt x="13378" y="3067"/>
                  </a:cubicBezTo>
                  <a:cubicBezTo>
                    <a:pt x="13569" y="2951"/>
                    <a:pt x="13747" y="2835"/>
                    <a:pt x="13883" y="2716"/>
                  </a:cubicBezTo>
                  <a:cubicBezTo>
                    <a:pt x="14362" y="2301"/>
                    <a:pt x="14273" y="2055"/>
                    <a:pt x="15398" y="1665"/>
                  </a:cubicBezTo>
                  <a:cubicBezTo>
                    <a:pt x="15734" y="1548"/>
                    <a:pt x="16143" y="1437"/>
                    <a:pt x="16407" y="1314"/>
                  </a:cubicBezTo>
                  <a:cubicBezTo>
                    <a:pt x="16651" y="1202"/>
                    <a:pt x="16721" y="1080"/>
                    <a:pt x="16912" y="964"/>
                  </a:cubicBezTo>
                  <a:cubicBezTo>
                    <a:pt x="17058" y="875"/>
                    <a:pt x="17271" y="790"/>
                    <a:pt x="17417" y="701"/>
                  </a:cubicBezTo>
                  <a:cubicBezTo>
                    <a:pt x="17422" y="698"/>
                    <a:pt x="18184" y="130"/>
                    <a:pt x="18426" y="88"/>
                  </a:cubicBezTo>
                  <a:cubicBezTo>
                    <a:pt x="18803" y="22"/>
                    <a:pt x="19436" y="29"/>
                    <a:pt x="19941" y="0"/>
                  </a:cubicBezTo>
                  <a:cubicBezTo>
                    <a:pt x="20564" y="325"/>
                    <a:pt x="20928" y="377"/>
                    <a:pt x="19941" y="789"/>
                  </a:cubicBezTo>
                  <a:cubicBezTo>
                    <a:pt x="19474" y="983"/>
                    <a:pt x="18305" y="1115"/>
                    <a:pt x="17922" y="1314"/>
                  </a:cubicBezTo>
                  <a:cubicBezTo>
                    <a:pt x="15317" y="2671"/>
                    <a:pt x="18302" y="1270"/>
                    <a:pt x="15902" y="2103"/>
                  </a:cubicBezTo>
                  <a:cubicBezTo>
                    <a:pt x="13812" y="2829"/>
                    <a:pt x="17281" y="1875"/>
                    <a:pt x="14388" y="2629"/>
                  </a:cubicBezTo>
                  <a:cubicBezTo>
                    <a:pt x="14220" y="2775"/>
                    <a:pt x="14024" y="2920"/>
                    <a:pt x="13883" y="3067"/>
                  </a:cubicBezTo>
                  <a:cubicBezTo>
                    <a:pt x="13688" y="3271"/>
                    <a:pt x="13612" y="3478"/>
                    <a:pt x="13378" y="3680"/>
                  </a:cubicBezTo>
                  <a:cubicBezTo>
                    <a:pt x="13274" y="3771"/>
                    <a:pt x="13020" y="3854"/>
                    <a:pt x="12874" y="3943"/>
                  </a:cubicBezTo>
                  <a:cubicBezTo>
                    <a:pt x="12683" y="4059"/>
                    <a:pt x="12493" y="4175"/>
                    <a:pt x="12369" y="4294"/>
                  </a:cubicBezTo>
                  <a:cubicBezTo>
                    <a:pt x="11355" y="5261"/>
                    <a:pt x="12371" y="4584"/>
                    <a:pt x="11359" y="5696"/>
                  </a:cubicBezTo>
                  <a:cubicBezTo>
                    <a:pt x="10868" y="6236"/>
                    <a:pt x="10501" y="6467"/>
                    <a:pt x="9845" y="6923"/>
                  </a:cubicBezTo>
                  <a:cubicBezTo>
                    <a:pt x="9582" y="7516"/>
                    <a:pt x="9333" y="8245"/>
                    <a:pt x="8835" y="8850"/>
                  </a:cubicBezTo>
                  <a:cubicBezTo>
                    <a:pt x="8714" y="8998"/>
                    <a:pt x="8471" y="9142"/>
                    <a:pt x="8330" y="9288"/>
                  </a:cubicBezTo>
                  <a:cubicBezTo>
                    <a:pt x="7628" y="10020"/>
                    <a:pt x="8114" y="9720"/>
                    <a:pt x="7321" y="10340"/>
                  </a:cubicBezTo>
                  <a:cubicBezTo>
                    <a:pt x="7170" y="10458"/>
                    <a:pt x="6944" y="10572"/>
                    <a:pt x="6816" y="10690"/>
                  </a:cubicBezTo>
                  <a:cubicBezTo>
                    <a:pt x="6439" y="11040"/>
                    <a:pt x="5806" y="11742"/>
                    <a:pt x="5806" y="11742"/>
                  </a:cubicBezTo>
                  <a:cubicBezTo>
                    <a:pt x="5638" y="13027"/>
                    <a:pt x="5301" y="14312"/>
                    <a:pt x="5301" y="15598"/>
                  </a:cubicBezTo>
                  <a:cubicBezTo>
                    <a:pt x="5301" y="16795"/>
                    <a:pt x="5925" y="17993"/>
                    <a:pt x="5806" y="19190"/>
                  </a:cubicBezTo>
                  <a:cubicBezTo>
                    <a:pt x="5635" y="20912"/>
                    <a:pt x="1515" y="21600"/>
                    <a:pt x="758" y="20592"/>
                  </a:cubicBezTo>
                  <a:close/>
                </a:path>
              </a:pathLst>
            </a:custGeom>
            <a:grpFill/>
            <a:ln w="9525" cap="flat">
              <a:solidFill>
                <a:srgbClr val="000000"/>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defRPr>
                  <a:solidFill>
                    <a:srgbClr val="FFFFFF"/>
                  </a:solidFill>
                </a:defRPr>
              </a:pPr>
              <a:endParaRPr/>
            </a:p>
          </p:txBody>
        </p:sp>
        <p:sp>
          <p:nvSpPr>
            <p:cNvPr id="350" name="Shape"/>
            <p:cNvSpPr/>
            <p:nvPr/>
          </p:nvSpPr>
          <p:spPr>
            <a:xfrm flipH="1">
              <a:off x="282543" y="991432"/>
              <a:ext cx="285032" cy="117387"/>
            </a:xfrm>
            <a:custGeom>
              <a:avLst/>
              <a:gdLst/>
              <a:ahLst/>
              <a:cxnLst>
                <a:cxn ang="0">
                  <a:pos x="wd2" y="hd2"/>
                </a:cxn>
                <a:cxn ang="5400000">
                  <a:pos x="wd2" y="hd2"/>
                </a:cxn>
                <a:cxn ang="10800000">
                  <a:pos x="wd2" y="hd2"/>
                </a:cxn>
                <a:cxn ang="16200000">
                  <a:pos x="wd2" y="hd2"/>
                </a:cxn>
              </a:cxnLst>
              <a:rect l="0" t="0" r="r" b="b"/>
              <a:pathLst>
                <a:path w="21108" h="21334" extrusionOk="0">
                  <a:moveTo>
                    <a:pt x="20930" y="20951"/>
                  </a:moveTo>
                  <a:cubicBezTo>
                    <a:pt x="20407" y="20602"/>
                    <a:pt x="18289" y="20263"/>
                    <a:pt x="17448" y="18856"/>
                  </a:cubicBezTo>
                  <a:cubicBezTo>
                    <a:pt x="17118" y="18305"/>
                    <a:pt x="14199" y="12106"/>
                    <a:pt x="13618" y="11523"/>
                  </a:cubicBezTo>
                  <a:cubicBezTo>
                    <a:pt x="11686" y="9586"/>
                    <a:pt x="12938" y="10613"/>
                    <a:pt x="9788" y="9428"/>
                  </a:cubicBezTo>
                  <a:cubicBezTo>
                    <a:pt x="8964" y="8601"/>
                    <a:pt x="7843" y="7333"/>
                    <a:pt x="7003" y="7333"/>
                  </a:cubicBezTo>
                  <a:cubicBezTo>
                    <a:pt x="5026" y="7333"/>
                    <a:pt x="3057" y="8031"/>
                    <a:pt x="1084" y="8381"/>
                  </a:cubicBezTo>
                  <a:cubicBezTo>
                    <a:pt x="735" y="8730"/>
                    <a:pt x="203" y="10416"/>
                    <a:pt x="39" y="9428"/>
                  </a:cubicBezTo>
                  <a:cubicBezTo>
                    <a:pt x="-148" y="8302"/>
                    <a:pt x="381" y="6953"/>
                    <a:pt x="735" y="6285"/>
                  </a:cubicBezTo>
                  <a:cubicBezTo>
                    <a:pt x="1358" y="5115"/>
                    <a:pt x="2128" y="4889"/>
                    <a:pt x="2825" y="4190"/>
                  </a:cubicBezTo>
                  <a:cubicBezTo>
                    <a:pt x="5212" y="1796"/>
                    <a:pt x="2249" y="4623"/>
                    <a:pt x="5610" y="2095"/>
                  </a:cubicBezTo>
                  <a:cubicBezTo>
                    <a:pt x="5966" y="1827"/>
                    <a:pt x="6302" y="1351"/>
                    <a:pt x="6654" y="1048"/>
                  </a:cubicBezTo>
                  <a:cubicBezTo>
                    <a:pt x="7115" y="652"/>
                    <a:pt x="7583" y="349"/>
                    <a:pt x="8047" y="0"/>
                  </a:cubicBezTo>
                  <a:cubicBezTo>
                    <a:pt x="9266" y="333"/>
                    <a:pt x="12575" y="351"/>
                    <a:pt x="13966" y="3143"/>
                  </a:cubicBezTo>
                  <a:cubicBezTo>
                    <a:pt x="14663" y="4540"/>
                    <a:pt x="15463" y="5552"/>
                    <a:pt x="16055" y="7333"/>
                  </a:cubicBezTo>
                  <a:cubicBezTo>
                    <a:pt x="16825" y="9650"/>
                    <a:pt x="17175" y="11112"/>
                    <a:pt x="18144" y="12571"/>
                  </a:cubicBezTo>
                  <a:cubicBezTo>
                    <a:pt x="18473" y="13065"/>
                    <a:pt x="18841" y="13269"/>
                    <a:pt x="19189" y="13618"/>
                  </a:cubicBezTo>
                  <a:cubicBezTo>
                    <a:pt x="19421" y="15015"/>
                    <a:pt x="19628" y="16453"/>
                    <a:pt x="19885" y="17809"/>
                  </a:cubicBezTo>
                  <a:cubicBezTo>
                    <a:pt x="20093" y="18902"/>
                    <a:pt x="20426" y="19782"/>
                    <a:pt x="20582" y="20951"/>
                  </a:cubicBezTo>
                  <a:cubicBezTo>
                    <a:pt x="20668" y="21600"/>
                    <a:pt x="21452" y="21301"/>
                    <a:pt x="20930" y="20951"/>
                  </a:cubicBezTo>
                  <a:close/>
                </a:path>
              </a:pathLst>
            </a:custGeom>
            <a:grpFill/>
            <a:ln w="9525" cap="flat">
              <a:solidFill>
                <a:srgbClr val="000000"/>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defRPr>
                  <a:solidFill>
                    <a:srgbClr val="FFFFFF"/>
                  </a:solidFill>
                </a:defRPr>
              </a:pPr>
              <a:endParaRPr/>
            </a:p>
          </p:txBody>
        </p:sp>
        <p:sp>
          <p:nvSpPr>
            <p:cNvPr id="351" name="Shape"/>
            <p:cNvSpPr/>
            <p:nvPr/>
          </p:nvSpPr>
          <p:spPr>
            <a:xfrm flipH="1">
              <a:off x="287728" y="1135535"/>
              <a:ext cx="314725" cy="168625"/>
            </a:xfrm>
            <a:custGeom>
              <a:avLst/>
              <a:gdLst/>
              <a:ahLst/>
              <a:cxnLst>
                <a:cxn ang="0">
                  <a:pos x="wd2" y="hd2"/>
                </a:cxn>
                <a:cxn ang="5400000">
                  <a:pos x="wd2" y="hd2"/>
                </a:cxn>
                <a:cxn ang="10800000">
                  <a:pos x="wd2" y="hd2"/>
                </a:cxn>
                <a:cxn ang="16200000">
                  <a:pos x="wd2" y="hd2"/>
                </a:cxn>
              </a:cxnLst>
              <a:rect l="0" t="0" r="r" b="b"/>
              <a:pathLst>
                <a:path w="21108" h="21334" extrusionOk="0">
                  <a:moveTo>
                    <a:pt x="20930" y="20951"/>
                  </a:moveTo>
                  <a:cubicBezTo>
                    <a:pt x="20407" y="20602"/>
                    <a:pt x="18289" y="20263"/>
                    <a:pt x="17448" y="18856"/>
                  </a:cubicBezTo>
                  <a:cubicBezTo>
                    <a:pt x="17118" y="18305"/>
                    <a:pt x="14199" y="12106"/>
                    <a:pt x="13618" y="11523"/>
                  </a:cubicBezTo>
                  <a:cubicBezTo>
                    <a:pt x="11686" y="9586"/>
                    <a:pt x="12938" y="10613"/>
                    <a:pt x="9788" y="9428"/>
                  </a:cubicBezTo>
                  <a:cubicBezTo>
                    <a:pt x="8964" y="8601"/>
                    <a:pt x="7843" y="7333"/>
                    <a:pt x="7003" y="7333"/>
                  </a:cubicBezTo>
                  <a:cubicBezTo>
                    <a:pt x="5026" y="7333"/>
                    <a:pt x="3057" y="8031"/>
                    <a:pt x="1084" y="8381"/>
                  </a:cubicBezTo>
                  <a:cubicBezTo>
                    <a:pt x="735" y="8730"/>
                    <a:pt x="203" y="10416"/>
                    <a:pt x="39" y="9428"/>
                  </a:cubicBezTo>
                  <a:cubicBezTo>
                    <a:pt x="-148" y="8302"/>
                    <a:pt x="381" y="6953"/>
                    <a:pt x="735" y="6285"/>
                  </a:cubicBezTo>
                  <a:cubicBezTo>
                    <a:pt x="1358" y="5115"/>
                    <a:pt x="2128" y="4889"/>
                    <a:pt x="2825" y="4190"/>
                  </a:cubicBezTo>
                  <a:cubicBezTo>
                    <a:pt x="5212" y="1796"/>
                    <a:pt x="2249" y="4623"/>
                    <a:pt x="5610" y="2095"/>
                  </a:cubicBezTo>
                  <a:cubicBezTo>
                    <a:pt x="5966" y="1827"/>
                    <a:pt x="6302" y="1351"/>
                    <a:pt x="6654" y="1048"/>
                  </a:cubicBezTo>
                  <a:cubicBezTo>
                    <a:pt x="7115" y="652"/>
                    <a:pt x="7583" y="349"/>
                    <a:pt x="8047" y="0"/>
                  </a:cubicBezTo>
                  <a:cubicBezTo>
                    <a:pt x="9266" y="333"/>
                    <a:pt x="12575" y="351"/>
                    <a:pt x="13966" y="3143"/>
                  </a:cubicBezTo>
                  <a:cubicBezTo>
                    <a:pt x="14663" y="4540"/>
                    <a:pt x="15463" y="5552"/>
                    <a:pt x="16055" y="7333"/>
                  </a:cubicBezTo>
                  <a:cubicBezTo>
                    <a:pt x="16825" y="9650"/>
                    <a:pt x="17175" y="11112"/>
                    <a:pt x="18144" y="12571"/>
                  </a:cubicBezTo>
                  <a:cubicBezTo>
                    <a:pt x="18473" y="13065"/>
                    <a:pt x="18841" y="13269"/>
                    <a:pt x="19189" y="13618"/>
                  </a:cubicBezTo>
                  <a:cubicBezTo>
                    <a:pt x="19421" y="15015"/>
                    <a:pt x="19628" y="16453"/>
                    <a:pt x="19885" y="17809"/>
                  </a:cubicBezTo>
                  <a:cubicBezTo>
                    <a:pt x="20093" y="18902"/>
                    <a:pt x="20426" y="19782"/>
                    <a:pt x="20582" y="20951"/>
                  </a:cubicBezTo>
                  <a:cubicBezTo>
                    <a:pt x="20668" y="21600"/>
                    <a:pt x="21452" y="21301"/>
                    <a:pt x="20930" y="20951"/>
                  </a:cubicBezTo>
                  <a:close/>
                </a:path>
              </a:pathLst>
            </a:custGeom>
            <a:grpFill/>
            <a:ln w="9525" cap="flat">
              <a:solidFill>
                <a:srgbClr val="000000"/>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defRPr>
                  <a:solidFill>
                    <a:srgbClr val="FFFFFF"/>
                  </a:solidFill>
                </a:defRPr>
              </a:pPr>
              <a:endParaRPr/>
            </a:p>
          </p:txBody>
        </p:sp>
        <p:sp>
          <p:nvSpPr>
            <p:cNvPr id="352" name="Shape"/>
            <p:cNvSpPr/>
            <p:nvPr/>
          </p:nvSpPr>
          <p:spPr>
            <a:xfrm>
              <a:off x="25330" y="893441"/>
              <a:ext cx="239261" cy="117387"/>
            </a:xfrm>
            <a:custGeom>
              <a:avLst/>
              <a:gdLst/>
              <a:ahLst/>
              <a:cxnLst>
                <a:cxn ang="0">
                  <a:pos x="wd2" y="hd2"/>
                </a:cxn>
                <a:cxn ang="5400000">
                  <a:pos x="wd2" y="hd2"/>
                </a:cxn>
                <a:cxn ang="10800000">
                  <a:pos x="wd2" y="hd2"/>
                </a:cxn>
                <a:cxn ang="16200000">
                  <a:pos x="wd2" y="hd2"/>
                </a:cxn>
              </a:cxnLst>
              <a:rect l="0" t="0" r="r" b="b"/>
              <a:pathLst>
                <a:path w="21108" h="21334" extrusionOk="0">
                  <a:moveTo>
                    <a:pt x="20930" y="20951"/>
                  </a:moveTo>
                  <a:cubicBezTo>
                    <a:pt x="20407" y="20602"/>
                    <a:pt x="18289" y="20263"/>
                    <a:pt x="17448" y="18856"/>
                  </a:cubicBezTo>
                  <a:cubicBezTo>
                    <a:pt x="17118" y="18305"/>
                    <a:pt x="14199" y="12106"/>
                    <a:pt x="13618" y="11523"/>
                  </a:cubicBezTo>
                  <a:cubicBezTo>
                    <a:pt x="11686" y="9586"/>
                    <a:pt x="12938" y="10613"/>
                    <a:pt x="9788" y="9428"/>
                  </a:cubicBezTo>
                  <a:cubicBezTo>
                    <a:pt x="8964" y="8601"/>
                    <a:pt x="7843" y="7333"/>
                    <a:pt x="7003" y="7333"/>
                  </a:cubicBezTo>
                  <a:cubicBezTo>
                    <a:pt x="5026" y="7333"/>
                    <a:pt x="3057" y="8031"/>
                    <a:pt x="1084" y="8381"/>
                  </a:cubicBezTo>
                  <a:cubicBezTo>
                    <a:pt x="735" y="8730"/>
                    <a:pt x="203" y="10416"/>
                    <a:pt x="39" y="9428"/>
                  </a:cubicBezTo>
                  <a:cubicBezTo>
                    <a:pt x="-148" y="8302"/>
                    <a:pt x="381" y="6953"/>
                    <a:pt x="735" y="6285"/>
                  </a:cubicBezTo>
                  <a:cubicBezTo>
                    <a:pt x="1358" y="5115"/>
                    <a:pt x="2128" y="4889"/>
                    <a:pt x="2825" y="4190"/>
                  </a:cubicBezTo>
                  <a:cubicBezTo>
                    <a:pt x="5212" y="1796"/>
                    <a:pt x="2249" y="4623"/>
                    <a:pt x="5610" y="2095"/>
                  </a:cubicBezTo>
                  <a:cubicBezTo>
                    <a:pt x="5966" y="1827"/>
                    <a:pt x="6302" y="1351"/>
                    <a:pt x="6654" y="1048"/>
                  </a:cubicBezTo>
                  <a:cubicBezTo>
                    <a:pt x="7115" y="652"/>
                    <a:pt x="7583" y="349"/>
                    <a:pt x="8047" y="0"/>
                  </a:cubicBezTo>
                  <a:cubicBezTo>
                    <a:pt x="9266" y="333"/>
                    <a:pt x="12575" y="351"/>
                    <a:pt x="13966" y="3143"/>
                  </a:cubicBezTo>
                  <a:cubicBezTo>
                    <a:pt x="14663" y="4540"/>
                    <a:pt x="15463" y="5552"/>
                    <a:pt x="16055" y="7333"/>
                  </a:cubicBezTo>
                  <a:cubicBezTo>
                    <a:pt x="16825" y="9650"/>
                    <a:pt x="17175" y="11112"/>
                    <a:pt x="18144" y="12571"/>
                  </a:cubicBezTo>
                  <a:cubicBezTo>
                    <a:pt x="18473" y="13065"/>
                    <a:pt x="18841" y="13269"/>
                    <a:pt x="19189" y="13618"/>
                  </a:cubicBezTo>
                  <a:cubicBezTo>
                    <a:pt x="19421" y="15015"/>
                    <a:pt x="19628" y="16453"/>
                    <a:pt x="19885" y="17809"/>
                  </a:cubicBezTo>
                  <a:cubicBezTo>
                    <a:pt x="20093" y="18902"/>
                    <a:pt x="20426" y="19782"/>
                    <a:pt x="20582" y="20951"/>
                  </a:cubicBezTo>
                  <a:cubicBezTo>
                    <a:pt x="20668" y="21600"/>
                    <a:pt x="21452" y="21301"/>
                    <a:pt x="20930" y="20951"/>
                  </a:cubicBezTo>
                  <a:close/>
                </a:path>
              </a:pathLst>
            </a:custGeom>
            <a:grpFill/>
            <a:ln w="9525" cap="flat">
              <a:solidFill>
                <a:srgbClr val="000000"/>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defRPr>
                  <a:solidFill>
                    <a:srgbClr val="FFFFFF"/>
                  </a:solidFill>
                </a:defRPr>
              </a:pPr>
              <a:endParaRPr/>
            </a:p>
          </p:txBody>
        </p:sp>
        <p:sp>
          <p:nvSpPr>
            <p:cNvPr id="353" name="Shape"/>
            <p:cNvSpPr/>
            <p:nvPr/>
          </p:nvSpPr>
          <p:spPr>
            <a:xfrm>
              <a:off x="0" y="1054837"/>
              <a:ext cx="264184" cy="168625"/>
            </a:xfrm>
            <a:custGeom>
              <a:avLst/>
              <a:gdLst/>
              <a:ahLst/>
              <a:cxnLst>
                <a:cxn ang="0">
                  <a:pos x="wd2" y="hd2"/>
                </a:cxn>
                <a:cxn ang="5400000">
                  <a:pos x="wd2" y="hd2"/>
                </a:cxn>
                <a:cxn ang="10800000">
                  <a:pos x="wd2" y="hd2"/>
                </a:cxn>
                <a:cxn ang="16200000">
                  <a:pos x="wd2" y="hd2"/>
                </a:cxn>
              </a:cxnLst>
              <a:rect l="0" t="0" r="r" b="b"/>
              <a:pathLst>
                <a:path w="21108" h="21334" extrusionOk="0">
                  <a:moveTo>
                    <a:pt x="20930" y="20951"/>
                  </a:moveTo>
                  <a:cubicBezTo>
                    <a:pt x="20407" y="20602"/>
                    <a:pt x="18289" y="20263"/>
                    <a:pt x="17448" y="18856"/>
                  </a:cubicBezTo>
                  <a:cubicBezTo>
                    <a:pt x="17118" y="18305"/>
                    <a:pt x="14199" y="12106"/>
                    <a:pt x="13618" y="11523"/>
                  </a:cubicBezTo>
                  <a:cubicBezTo>
                    <a:pt x="11686" y="9586"/>
                    <a:pt x="12938" y="10613"/>
                    <a:pt x="9788" y="9428"/>
                  </a:cubicBezTo>
                  <a:cubicBezTo>
                    <a:pt x="8964" y="8601"/>
                    <a:pt x="7843" y="7333"/>
                    <a:pt x="7003" y="7333"/>
                  </a:cubicBezTo>
                  <a:cubicBezTo>
                    <a:pt x="5026" y="7333"/>
                    <a:pt x="3057" y="8031"/>
                    <a:pt x="1084" y="8381"/>
                  </a:cubicBezTo>
                  <a:cubicBezTo>
                    <a:pt x="735" y="8730"/>
                    <a:pt x="203" y="10416"/>
                    <a:pt x="39" y="9428"/>
                  </a:cubicBezTo>
                  <a:cubicBezTo>
                    <a:pt x="-148" y="8302"/>
                    <a:pt x="381" y="6953"/>
                    <a:pt x="735" y="6285"/>
                  </a:cubicBezTo>
                  <a:cubicBezTo>
                    <a:pt x="1358" y="5115"/>
                    <a:pt x="2128" y="4889"/>
                    <a:pt x="2825" y="4190"/>
                  </a:cubicBezTo>
                  <a:cubicBezTo>
                    <a:pt x="5212" y="1796"/>
                    <a:pt x="2249" y="4623"/>
                    <a:pt x="5610" y="2095"/>
                  </a:cubicBezTo>
                  <a:cubicBezTo>
                    <a:pt x="5966" y="1827"/>
                    <a:pt x="6302" y="1351"/>
                    <a:pt x="6654" y="1048"/>
                  </a:cubicBezTo>
                  <a:cubicBezTo>
                    <a:pt x="7115" y="652"/>
                    <a:pt x="7583" y="349"/>
                    <a:pt x="8047" y="0"/>
                  </a:cubicBezTo>
                  <a:cubicBezTo>
                    <a:pt x="9266" y="333"/>
                    <a:pt x="12575" y="351"/>
                    <a:pt x="13966" y="3143"/>
                  </a:cubicBezTo>
                  <a:cubicBezTo>
                    <a:pt x="14663" y="4540"/>
                    <a:pt x="15463" y="5552"/>
                    <a:pt x="16055" y="7333"/>
                  </a:cubicBezTo>
                  <a:cubicBezTo>
                    <a:pt x="16825" y="9650"/>
                    <a:pt x="17175" y="11112"/>
                    <a:pt x="18144" y="12571"/>
                  </a:cubicBezTo>
                  <a:cubicBezTo>
                    <a:pt x="18473" y="13065"/>
                    <a:pt x="18841" y="13269"/>
                    <a:pt x="19189" y="13618"/>
                  </a:cubicBezTo>
                  <a:cubicBezTo>
                    <a:pt x="19421" y="15015"/>
                    <a:pt x="19628" y="16453"/>
                    <a:pt x="19885" y="17809"/>
                  </a:cubicBezTo>
                  <a:cubicBezTo>
                    <a:pt x="20093" y="18902"/>
                    <a:pt x="20426" y="19782"/>
                    <a:pt x="20582" y="20951"/>
                  </a:cubicBezTo>
                  <a:cubicBezTo>
                    <a:pt x="20668" y="21600"/>
                    <a:pt x="21452" y="21301"/>
                    <a:pt x="20930" y="20951"/>
                  </a:cubicBezTo>
                  <a:close/>
                </a:path>
              </a:pathLst>
            </a:custGeom>
            <a:grpFill/>
            <a:ln w="9525" cap="flat">
              <a:solidFill>
                <a:srgbClr val="000000"/>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defRPr>
                  <a:solidFill>
                    <a:srgbClr val="FFFFFF"/>
                  </a:solidFill>
                </a:defRPr>
              </a:pPr>
              <a:endParaRPr/>
            </a:p>
          </p:txBody>
        </p:sp>
        <p:sp>
          <p:nvSpPr>
            <p:cNvPr id="354" name="Shape"/>
            <p:cNvSpPr/>
            <p:nvPr/>
          </p:nvSpPr>
          <p:spPr>
            <a:xfrm flipH="1">
              <a:off x="91791" y="541828"/>
              <a:ext cx="140454" cy="90249"/>
            </a:xfrm>
            <a:custGeom>
              <a:avLst/>
              <a:gdLst/>
              <a:ahLst/>
              <a:cxnLst>
                <a:cxn ang="0">
                  <a:pos x="wd2" y="hd2"/>
                </a:cxn>
                <a:cxn ang="5400000">
                  <a:pos x="wd2" y="hd2"/>
                </a:cxn>
                <a:cxn ang="10800000">
                  <a:pos x="wd2" y="hd2"/>
                </a:cxn>
                <a:cxn ang="16200000">
                  <a:pos x="wd2" y="hd2"/>
                </a:cxn>
              </a:cxnLst>
              <a:rect l="0" t="0" r="r" b="b"/>
              <a:pathLst>
                <a:path w="21108" h="21334" extrusionOk="0">
                  <a:moveTo>
                    <a:pt x="20930" y="20951"/>
                  </a:moveTo>
                  <a:cubicBezTo>
                    <a:pt x="20407" y="20602"/>
                    <a:pt x="18289" y="20263"/>
                    <a:pt x="17448" y="18856"/>
                  </a:cubicBezTo>
                  <a:cubicBezTo>
                    <a:pt x="17118" y="18305"/>
                    <a:pt x="14199" y="12106"/>
                    <a:pt x="13618" y="11523"/>
                  </a:cubicBezTo>
                  <a:cubicBezTo>
                    <a:pt x="11686" y="9586"/>
                    <a:pt x="12938" y="10613"/>
                    <a:pt x="9788" y="9428"/>
                  </a:cubicBezTo>
                  <a:cubicBezTo>
                    <a:pt x="8964" y="8601"/>
                    <a:pt x="7843" y="7333"/>
                    <a:pt x="7003" y="7333"/>
                  </a:cubicBezTo>
                  <a:cubicBezTo>
                    <a:pt x="5026" y="7333"/>
                    <a:pt x="3057" y="8031"/>
                    <a:pt x="1084" y="8381"/>
                  </a:cubicBezTo>
                  <a:cubicBezTo>
                    <a:pt x="735" y="8730"/>
                    <a:pt x="203" y="10416"/>
                    <a:pt x="39" y="9428"/>
                  </a:cubicBezTo>
                  <a:cubicBezTo>
                    <a:pt x="-148" y="8302"/>
                    <a:pt x="381" y="6953"/>
                    <a:pt x="735" y="6285"/>
                  </a:cubicBezTo>
                  <a:cubicBezTo>
                    <a:pt x="1358" y="5115"/>
                    <a:pt x="2128" y="4889"/>
                    <a:pt x="2825" y="4190"/>
                  </a:cubicBezTo>
                  <a:cubicBezTo>
                    <a:pt x="5212" y="1796"/>
                    <a:pt x="2249" y="4623"/>
                    <a:pt x="5610" y="2095"/>
                  </a:cubicBezTo>
                  <a:cubicBezTo>
                    <a:pt x="5966" y="1827"/>
                    <a:pt x="6302" y="1351"/>
                    <a:pt x="6654" y="1048"/>
                  </a:cubicBezTo>
                  <a:cubicBezTo>
                    <a:pt x="7115" y="652"/>
                    <a:pt x="7583" y="349"/>
                    <a:pt x="8047" y="0"/>
                  </a:cubicBezTo>
                  <a:cubicBezTo>
                    <a:pt x="9266" y="333"/>
                    <a:pt x="12575" y="351"/>
                    <a:pt x="13966" y="3143"/>
                  </a:cubicBezTo>
                  <a:cubicBezTo>
                    <a:pt x="14663" y="4540"/>
                    <a:pt x="15463" y="5552"/>
                    <a:pt x="16055" y="7333"/>
                  </a:cubicBezTo>
                  <a:cubicBezTo>
                    <a:pt x="16825" y="9650"/>
                    <a:pt x="17175" y="11112"/>
                    <a:pt x="18144" y="12571"/>
                  </a:cubicBezTo>
                  <a:cubicBezTo>
                    <a:pt x="18473" y="13065"/>
                    <a:pt x="18841" y="13269"/>
                    <a:pt x="19189" y="13618"/>
                  </a:cubicBezTo>
                  <a:cubicBezTo>
                    <a:pt x="19421" y="15015"/>
                    <a:pt x="19628" y="16453"/>
                    <a:pt x="19885" y="17809"/>
                  </a:cubicBezTo>
                  <a:cubicBezTo>
                    <a:pt x="20093" y="18902"/>
                    <a:pt x="20426" y="19782"/>
                    <a:pt x="20582" y="20951"/>
                  </a:cubicBezTo>
                  <a:cubicBezTo>
                    <a:pt x="20668" y="21600"/>
                    <a:pt x="21452" y="21301"/>
                    <a:pt x="20930" y="20951"/>
                  </a:cubicBezTo>
                  <a:close/>
                </a:path>
              </a:pathLst>
            </a:custGeom>
            <a:grpFill/>
            <a:ln w="9525" cap="flat">
              <a:solidFill>
                <a:srgbClr val="000000"/>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defRPr>
                  <a:solidFill>
                    <a:srgbClr val="FFFFFF"/>
                  </a:solidFill>
                </a:defRPr>
              </a:pPr>
              <a:endParaRPr/>
            </a:p>
          </p:txBody>
        </p:sp>
        <p:sp>
          <p:nvSpPr>
            <p:cNvPr id="355" name="Shape"/>
            <p:cNvSpPr/>
            <p:nvPr/>
          </p:nvSpPr>
          <p:spPr>
            <a:xfrm flipH="1">
              <a:off x="52399" y="293970"/>
              <a:ext cx="155477" cy="102477"/>
            </a:xfrm>
            <a:custGeom>
              <a:avLst/>
              <a:gdLst/>
              <a:ahLst/>
              <a:cxnLst>
                <a:cxn ang="0">
                  <a:pos x="wd2" y="hd2"/>
                </a:cxn>
                <a:cxn ang="5400000">
                  <a:pos x="wd2" y="hd2"/>
                </a:cxn>
                <a:cxn ang="10800000">
                  <a:pos x="wd2" y="hd2"/>
                </a:cxn>
                <a:cxn ang="16200000">
                  <a:pos x="wd2" y="hd2"/>
                </a:cxn>
              </a:cxnLst>
              <a:rect l="0" t="0" r="r" b="b"/>
              <a:pathLst>
                <a:path w="21108" h="21334" extrusionOk="0">
                  <a:moveTo>
                    <a:pt x="20930" y="20951"/>
                  </a:moveTo>
                  <a:cubicBezTo>
                    <a:pt x="20407" y="20602"/>
                    <a:pt x="18289" y="20263"/>
                    <a:pt x="17448" y="18856"/>
                  </a:cubicBezTo>
                  <a:cubicBezTo>
                    <a:pt x="17118" y="18305"/>
                    <a:pt x="14199" y="12106"/>
                    <a:pt x="13618" y="11523"/>
                  </a:cubicBezTo>
                  <a:cubicBezTo>
                    <a:pt x="11686" y="9586"/>
                    <a:pt x="12938" y="10613"/>
                    <a:pt x="9788" y="9428"/>
                  </a:cubicBezTo>
                  <a:cubicBezTo>
                    <a:pt x="8964" y="8601"/>
                    <a:pt x="7843" y="7333"/>
                    <a:pt x="7003" y="7333"/>
                  </a:cubicBezTo>
                  <a:cubicBezTo>
                    <a:pt x="5026" y="7333"/>
                    <a:pt x="3057" y="8031"/>
                    <a:pt x="1084" y="8381"/>
                  </a:cubicBezTo>
                  <a:cubicBezTo>
                    <a:pt x="735" y="8730"/>
                    <a:pt x="203" y="10416"/>
                    <a:pt x="39" y="9428"/>
                  </a:cubicBezTo>
                  <a:cubicBezTo>
                    <a:pt x="-148" y="8302"/>
                    <a:pt x="381" y="6953"/>
                    <a:pt x="735" y="6285"/>
                  </a:cubicBezTo>
                  <a:cubicBezTo>
                    <a:pt x="1358" y="5115"/>
                    <a:pt x="2128" y="4889"/>
                    <a:pt x="2825" y="4190"/>
                  </a:cubicBezTo>
                  <a:cubicBezTo>
                    <a:pt x="5212" y="1796"/>
                    <a:pt x="2249" y="4623"/>
                    <a:pt x="5610" y="2095"/>
                  </a:cubicBezTo>
                  <a:cubicBezTo>
                    <a:pt x="5966" y="1827"/>
                    <a:pt x="6302" y="1351"/>
                    <a:pt x="6654" y="1048"/>
                  </a:cubicBezTo>
                  <a:cubicBezTo>
                    <a:pt x="7115" y="652"/>
                    <a:pt x="7583" y="349"/>
                    <a:pt x="8047" y="0"/>
                  </a:cubicBezTo>
                  <a:cubicBezTo>
                    <a:pt x="9266" y="333"/>
                    <a:pt x="12575" y="351"/>
                    <a:pt x="13966" y="3143"/>
                  </a:cubicBezTo>
                  <a:cubicBezTo>
                    <a:pt x="14663" y="4540"/>
                    <a:pt x="15463" y="5552"/>
                    <a:pt x="16055" y="7333"/>
                  </a:cubicBezTo>
                  <a:cubicBezTo>
                    <a:pt x="16825" y="9650"/>
                    <a:pt x="17175" y="11112"/>
                    <a:pt x="18144" y="12571"/>
                  </a:cubicBezTo>
                  <a:cubicBezTo>
                    <a:pt x="18473" y="13065"/>
                    <a:pt x="18841" y="13269"/>
                    <a:pt x="19189" y="13618"/>
                  </a:cubicBezTo>
                  <a:cubicBezTo>
                    <a:pt x="19421" y="15015"/>
                    <a:pt x="19628" y="16453"/>
                    <a:pt x="19885" y="17809"/>
                  </a:cubicBezTo>
                  <a:cubicBezTo>
                    <a:pt x="20093" y="18902"/>
                    <a:pt x="20426" y="19782"/>
                    <a:pt x="20582" y="20951"/>
                  </a:cubicBezTo>
                  <a:cubicBezTo>
                    <a:pt x="20668" y="21600"/>
                    <a:pt x="21452" y="21301"/>
                    <a:pt x="20930" y="20951"/>
                  </a:cubicBezTo>
                  <a:close/>
                </a:path>
              </a:pathLst>
            </a:custGeom>
            <a:grpFill/>
            <a:ln w="9525" cap="flat">
              <a:solidFill>
                <a:srgbClr val="000000"/>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defRPr>
                  <a:solidFill>
                    <a:srgbClr val="FFFFFF"/>
                  </a:solidFill>
                </a:defRPr>
              </a:pPr>
              <a:endParaRPr/>
            </a:p>
          </p:txBody>
        </p:sp>
        <p:sp>
          <p:nvSpPr>
            <p:cNvPr id="356" name="Shape"/>
            <p:cNvSpPr/>
            <p:nvPr/>
          </p:nvSpPr>
          <p:spPr>
            <a:xfrm flipH="1">
              <a:off x="245451" y="432310"/>
              <a:ext cx="195805" cy="67375"/>
            </a:xfrm>
            <a:custGeom>
              <a:avLst/>
              <a:gdLst/>
              <a:ahLst/>
              <a:cxnLst>
                <a:cxn ang="0">
                  <a:pos x="wd2" y="hd2"/>
                </a:cxn>
                <a:cxn ang="5400000">
                  <a:pos x="wd2" y="hd2"/>
                </a:cxn>
                <a:cxn ang="10800000">
                  <a:pos x="wd2" y="hd2"/>
                </a:cxn>
                <a:cxn ang="16200000">
                  <a:pos x="wd2" y="hd2"/>
                </a:cxn>
              </a:cxnLst>
              <a:rect l="0" t="0" r="r" b="b"/>
              <a:pathLst>
                <a:path w="21108" h="21334" extrusionOk="0">
                  <a:moveTo>
                    <a:pt x="20930" y="20951"/>
                  </a:moveTo>
                  <a:cubicBezTo>
                    <a:pt x="20407" y="20602"/>
                    <a:pt x="18289" y="20263"/>
                    <a:pt x="17448" y="18856"/>
                  </a:cubicBezTo>
                  <a:cubicBezTo>
                    <a:pt x="17118" y="18305"/>
                    <a:pt x="14199" y="12106"/>
                    <a:pt x="13618" y="11523"/>
                  </a:cubicBezTo>
                  <a:cubicBezTo>
                    <a:pt x="11686" y="9586"/>
                    <a:pt x="12938" y="10613"/>
                    <a:pt x="9788" y="9428"/>
                  </a:cubicBezTo>
                  <a:cubicBezTo>
                    <a:pt x="8964" y="8601"/>
                    <a:pt x="7843" y="7333"/>
                    <a:pt x="7003" y="7333"/>
                  </a:cubicBezTo>
                  <a:cubicBezTo>
                    <a:pt x="5026" y="7333"/>
                    <a:pt x="3057" y="8031"/>
                    <a:pt x="1084" y="8381"/>
                  </a:cubicBezTo>
                  <a:cubicBezTo>
                    <a:pt x="735" y="8730"/>
                    <a:pt x="203" y="10416"/>
                    <a:pt x="39" y="9428"/>
                  </a:cubicBezTo>
                  <a:cubicBezTo>
                    <a:pt x="-148" y="8302"/>
                    <a:pt x="381" y="6953"/>
                    <a:pt x="735" y="6285"/>
                  </a:cubicBezTo>
                  <a:cubicBezTo>
                    <a:pt x="1358" y="5115"/>
                    <a:pt x="2128" y="4889"/>
                    <a:pt x="2825" y="4190"/>
                  </a:cubicBezTo>
                  <a:cubicBezTo>
                    <a:pt x="5212" y="1796"/>
                    <a:pt x="2249" y="4623"/>
                    <a:pt x="5610" y="2095"/>
                  </a:cubicBezTo>
                  <a:cubicBezTo>
                    <a:pt x="5966" y="1827"/>
                    <a:pt x="6302" y="1351"/>
                    <a:pt x="6654" y="1048"/>
                  </a:cubicBezTo>
                  <a:cubicBezTo>
                    <a:pt x="7115" y="652"/>
                    <a:pt x="7583" y="349"/>
                    <a:pt x="8047" y="0"/>
                  </a:cubicBezTo>
                  <a:cubicBezTo>
                    <a:pt x="9266" y="333"/>
                    <a:pt x="12575" y="351"/>
                    <a:pt x="13966" y="3143"/>
                  </a:cubicBezTo>
                  <a:cubicBezTo>
                    <a:pt x="14663" y="4540"/>
                    <a:pt x="15463" y="5552"/>
                    <a:pt x="16055" y="7333"/>
                  </a:cubicBezTo>
                  <a:cubicBezTo>
                    <a:pt x="16825" y="9650"/>
                    <a:pt x="17175" y="11112"/>
                    <a:pt x="18144" y="12571"/>
                  </a:cubicBezTo>
                  <a:cubicBezTo>
                    <a:pt x="18473" y="13065"/>
                    <a:pt x="18841" y="13269"/>
                    <a:pt x="19189" y="13618"/>
                  </a:cubicBezTo>
                  <a:cubicBezTo>
                    <a:pt x="19421" y="15015"/>
                    <a:pt x="19628" y="16453"/>
                    <a:pt x="19885" y="17809"/>
                  </a:cubicBezTo>
                  <a:cubicBezTo>
                    <a:pt x="20093" y="18902"/>
                    <a:pt x="20426" y="19782"/>
                    <a:pt x="20582" y="20951"/>
                  </a:cubicBezTo>
                  <a:cubicBezTo>
                    <a:pt x="20668" y="21600"/>
                    <a:pt x="21452" y="21301"/>
                    <a:pt x="20930" y="20951"/>
                  </a:cubicBezTo>
                  <a:close/>
                </a:path>
              </a:pathLst>
            </a:custGeom>
            <a:grpFill/>
            <a:ln w="9525" cap="flat">
              <a:solidFill>
                <a:srgbClr val="000000"/>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defRPr>
                  <a:solidFill>
                    <a:srgbClr val="FFFFFF"/>
                  </a:solidFill>
                </a:defRPr>
              </a:pPr>
              <a:endParaRPr/>
            </a:p>
          </p:txBody>
        </p:sp>
        <p:sp>
          <p:nvSpPr>
            <p:cNvPr id="357" name="Shape"/>
            <p:cNvSpPr/>
            <p:nvPr/>
          </p:nvSpPr>
          <p:spPr>
            <a:xfrm flipH="1">
              <a:off x="283505" y="680169"/>
              <a:ext cx="216203" cy="96783"/>
            </a:xfrm>
            <a:custGeom>
              <a:avLst/>
              <a:gdLst/>
              <a:ahLst/>
              <a:cxnLst>
                <a:cxn ang="0">
                  <a:pos x="wd2" y="hd2"/>
                </a:cxn>
                <a:cxn ang="5400000">
                  <a:pos x="wd2" y="hd2"/>
                </a:cxn>
                <a:cxn ang="10800000">
                  <a:pos x="wd2" y="hd2"/>
                </a:cxn>
                <a:cxn ang="16200000">
                  <a:pos x="wd2" y="hd2"/>
                </a:cxn>
              </a:cxnLst>
              <a:rect l="0" t="0" r="r" b="b"/>
              <a:pathLst>
                <a:path w="21108" h="21334" extrusionOk="0">
                  <a:moveTo>
                    <a:pt x="20930" y="20951"/>
                  </a:moveTo>
                  <a:cubicBezTo>
                    <a:pt x="20407" y="20602"/>
                    <a:pt x="18289" y="20263"/>
                    <a:pt x="17448" y="18856"/>
                  </a:cubicBezTo>
                  <a:cubicBezTo>
                    <a:pt x="17118" y="18305"/>
                    <a:pt x="14199" y="12106"/>
                    <a:pt x="13618" y="11523"/>
                  </a:cubicBezTo>
                  <a:cubicBezTo>
                    <a:pt x="11686" y="9586"/>
                    <a:pt x="12938" y="10613"/>
                    <a:pt x="9788" y="9428"/>
                  </a:cubicBezTo>
                  <a:cubicBezTo>
                    <a:pt x="8964" y="8601"/>
                    <a:pt x="7843" y="7333"/>
                    <a:pt x="7003" y="7333"/>
                  </a:cubicBezTo>
                  <a:cubicBezTo>
                    <a:pt x="5026" y="7333"/>
                    <a:pt x="3057" y="8031"/>
                    <a:pt x="1084" y="8381"/>
                  </a:cubicBezTo>
                  <a:cubicBezTo>
                    <a:pt x="735" y="8730"/>
                    <a:pt x="203" y="10416"/>
                    <a:pt x="39" y="9428"/>
                  </a:cubicBezTo>
                  <a:cubicBezTo>
                    <a:pt x="-148" y="8302"/>
                    <a:pt x="381" y="6953"/>
                    <a:pt x="735" y="6285"/>
                  </a:cubicBezTo>
                  <a:cubicBezTo>
                    <a:pt x="1358" y="5115"/>
                    <a:pt x="2128" y="4889"/>
                    <a:pt x="2825" y="4190"/>
                  </a:cubicBezTo>
                  <a:cubicBezTo>
                    <a:pt x="5212" y="1796"/>
                    <a:pt x="2249" y="4623"/>
                    <a:pt x="5610" y="2095"/>
                  </a:cubicBezTo>
                  <a:cubicBezTo>
                    <a:pt x="5966" y="1827"/>
                    <a:pt x="6302" y="1351"/>
                    <a:pt x="6654" y="1048"/>
                  </a:cubicBezTo>
                  <a:cubicBezTo>
                    <a:pt x="7115" y="652"/>
                    <a:pt x="7583" y="349"/>
                    <a:pt x="8047" y="0"/>
                  </a:cubicBezTo>
                  <a:cubicBezTo>
                    <a:pt x="9266" y="333"/>
                    <a:pt x="12575" y="351"/>
                    <a:pt x="13966" y="3143"/>
                  </a:cubicBezTo>
                  <a:cubicBezTo>
                    <a:pt x="14663" y="4540"/>
                    <a:pt x="15463" y="5552"/>
                    <a:pt x="16055" y="7333"/>
                  </a:cubicBezTo>
                  <a:cubicBezTo>
                    <a:pt x="16825" y="9650"/>
                    <a:pt x="17175" y="11112"/>
                    <a:pt x="18144" y="12571"/>
                  </a:cubicBezTo>
                  <a:cubicBezTo>
                    <a:pt x="18473" y="13065"/>
                    <a:pt x="18841" y="13269"/>
                    <a:pt x="19189" y="13618"/>
                  </a:cubicBezTo>
                  <a:cubicBezTo>
                    <a:pt x="19421" y="15015"/>
                    <a:pt x="19628" y="16453"/>
                    <a:pt x="19885" y="17809"/>
                  </a:cubicBezTo>
                  <a:cubicBezTo>
                    <a:pt x="20093" y="18902"/>
                    <a:pt x="20426" y="19782"/>
                    <a:pt x="20582" y="20951"/>
                  </a:cubicBezTo>
                  <a:cubicBezTo>
                    <a:pt x="20668" y="21600"/>
                    <a:pt x="21452" y="21301"/>
                    <a:pt x="20930" y="20951"/>
                  </a:cubicBezTo>
                  <a:close/>
                </a:path>
              </a:pathLst>
            </a:custGeom>
            <a:grpFill/>
            <a:ln w="9525" cap="flat">
              <a:solidFill>
                <a:srgbClr val="000000"/>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defRPr>
                  <a:solidFill>
                    <a:srgbClr val="FFFFFF"/>
                  </a:solidFill>
                </a:defRPr>
              </a:pPr>
              <a:endParaRPr/>
            </a:p>
          </p:txBody>
        </p:sp>
        <p:sp>
          <p:nvSpPr>
            <p:cNvPr id="358" name="Shape"/>
            <p:cNvSpPr/>
            <p:nvPr/>
          </p:nvSpPr>
          <p:spPr>
            <a:xfrm>
              <a:off x="204887" y="276679"/>
              <a:ext cx="164362" cy="67374"/>
            </a:xfrm>
            <a:custGeom>
              <a:avLst/>
              <a:gdLst/>
              <a:ahLst/>
              <a:cxnLst>
                <a:cxn ang="0">
                  <a:pos x="wd2" y="hd2"/>
                </a:cxn>
                <a:cxn ang="5400000">
                  <a:pos x="wd2" y="hd2"/>
                </a:cxn>
                <a:cxn ang="10800000">
                  <a:pos x="wd2" y="hd2"/>
                </a:cxn>
                <a:cxn ang="16200000">
                  <a:pos x="wd2" y="hd2"/>
                </a:cxn>
              </a:cxnLst>
              <a:rect l="0" t="0" r="r" b="b"/>
              <a:pathLst>
                <a:path w="21108" h="21334" extrusionOk="0">
                  <a:moveTo>
                    <a:pt x="20930" y="20951"/>
                  </a:moveTo>
                  <a:cubicBezTo>
                    <a:pt x="20407" y="20602"/>
                    <a:pt x="18289" y="20263"/>
                    <a:pt x="17448" y="18856"/>
                  </a:cubicBezTo>
                  <a:cubicBezTo>
                    <a:pt x="17118" y="18305"/>
                    <a:pt x="14199" y="12106"/>
                    <a:pt x="13618" y="11523"/>
                  </a:cubicBezTo>
                  <a:cubicBezTo>
                    <a:pt x="11686" y="9586"/>
                    <a:pt x="12938" y="10613"/>
                    <a:pt x="9788" y="9428"/>
                  </a:cubicBezTo>
                  <a:cubicBezTo>
                    <a:pt x="8964" y="8601"/>
                    <a:pt x="7843" y="7333"/>
                    <a:pt x="7003" y="7333"/>
                  </a:cubicBezTo>
                  <a:cubicBezTo>
                    <a:pt x="5026" y="7333"/>
                    <a:pt x="3057" y="8031"/>
                    <a:pt x="1084" y="8381"/>
                  </a:cubicBezTo>
                  <a:cubicBezTo>
                    <a:pt x="735" y="8730"/>
                    <a:pt x="203" y="10416"/>
                    <a:pt x="39" y="9428"/>
                  </a:cubicBezTo>
                  <a:cubicBezTo>
                    <a:pt x="-148" y="8302"/>
                    <a:pt x="381" y="6953"/>
                    <a:pt x="735" y="6285"/>
                  </a:cubicBezTo>
                  <a:cubicBezTo>
                    <a:pt x="1358" y="5115"/>
                    <a:pt x="2128" y="4889"/>
                    <a:pt x="2825" y="4190"/>
                  </a:cubicBezTo>
                  <a:cubicBezTo>
                    <a:pt x="5212" y="1796"/>
                    <a:pt x="2249" y="4623"/>
                    <a:pt x="5610" y="2095"/>
                  </a:cubicBezTo>
                  <a:cubicBezTo>
                    <a:pt x="5966" y="1827"/>
                    <a:pt x="6302" y="1351"/>
                    <a:pt x="6654" y="1048"/>
                  </a:cubicBezTo>
                  <a:cubicBezTo>
                    <a:pt x="7115" y="652"/>
                    <a:pt x="7583" y="349"/>
                    <a:pt x="8047" y="0"/>
                  </a:cubicBezTo>
                  <a:cubicBezTo>
                    <a:pt x="9266" y="333"/>
                    <a:pt x="12575" y="351"/>
                    <a:pt x="13966" y="3143"/>
                  </a:cubicBezTo>
                  <a:cubicBezTo>
                    <a:pt x="14663" y="4540"/>
                    <a:pt x="15463" y="5552"/>
                    <a:pt x="16055" y="7333"/>
                  </a:cubicBezTo>
                  <a:cubicBezTo>
                    <a:pt x="16825" y="9650"/>
                    <a:pt x="17175" y="11112"/>
                    <a:pt x="18144" y="12571"/>
                  </a:cubicBezTo>
                  <a:cubicBezTo>
                    <a:pt x="18473" y="13065"/>
                    <a:pt x="18841" y="13269"/>
                    <a:pt x="19189" y="13618"/>
                  </a:cubicBezTo>
                  <a:cubicBezTo>
                    <a:pt x="19421" y="15015"/>
                    <a:pt x="19628" y="16453"/>
                    <a:pt x="19885" y="17809"/>
                  </a:cubicBezTo>
                  <a:cubicBezTo>
                    <a:pt x="20093" y="18902"/>
                    <a:pt x="20426" y="19782"/>
                    <a:pt x="20582" y="20951"/>
                  </a:cubicBezTo>
                  <a:cubicBezTo>
                    <a:pt x="20668" y="21600"/>
                    <a:pt x="21452" y="21301"/>
                    <a:pt x="20930" y="20951"/>
                  </a:cubicBezTo>
                  <a:close/>
                </a:path>
              </a:pathLst>
            </a:custGeom>
            <a:grpFill/>
            <a:ln w="9525" cap="flat">
              <a:solidFill>
                <a:srgbClr val="000000"/>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defRPr>
                  <a:solidFill>
                    <a:srgbClr val="FFFFFF"/>
                  </a:solidFill>
                </a:defRPr>
              </a:pPr>
              <a:endParaRPr/>
            </a:p>
          </p:txBody>
        </p:sp>
        <p:sp>
          <p:nvSpPr>
            <p:cNvPr id="359" name="Shape"/>
            <p:cNvSpPr/>
            <p:nvPr/>
          </p:nvSpPr>
          <p:spPr>
            <a:xfrm>
              <a:off x="65308" y="622526"/>
              <a:ext cx="190673" cy="130941"/>
            </a:xfrm>
            <a:custGeom>
              <a:avLst/>
              <a:gdLst/>
              <a:ahLst/>
              <a:cxnLst>
                <a:cxn ang="0">
                  <a:pos x="wd2" y="hd2"/>
                </a:cxn>
                <a:cxn ang="5400000">
                  <a:pos x="wd2" y="hd2"/>
                </a:cxn>
                <a:cxn ang="10800000">
                  <a:pos x="wd2" y="hd2"/>
                </a:cxn>
                <a:cxn ang="16200000">
                  <a:pos x="wd2" y="hd2"/>
                </a:cxn>
              </a:cxnLst>
              <a:rect l="0" t="0" r="r" b="b"/>
              <a:pathLst>
                <a:path w="21108" h="21334" extrusionOk="0">
                  <a:moveTo>
                    <a:pt x="20930" y="20951"/>
                  </a:moveTo>
                  <a:cubicBezTo>
                    <a:pt x="20407" y="20602"/>
                    <a:pt x="18289" y="20263"/>
                    <a:pt x="17448" y="18856"/>
                  </a:cubicBezTo>
                  <a:cubicBezTo>
                    <a:pt x="17118" y="18305"/>
                    <a:pt x="14199" y="12106"/>
                    <a:pt x="13618" y="11523"/>
                  </a:cubicBezTo>
                  <a:cubicBezTo>
                    <a:pt x="11686" y="9586"/>
                    <a:pt x="12938" y="10613"/>
                    <a:pt x="9788" y="9428"/>
                  </a:cubicBezTo>
                  <a:cubicBezTo>
                    <a:pt x="8964" y="8601"/>
                    <a:pt x="7843" y="7333"/>
                    <a:pt x="7003" y="7333"/>
                  </a:cubicBezTo>
                  <a:cubicBezTo>
                    <a:pt x="5026" y="7333"/>
                    <a:pt x="3057" y="8031"/>
                    <a:pt x="1084" y="8381"/>
                  </a:cubicBezTo>
                  <a:cubicBezTo>
                    <a:pt x="735" y="8730"/>
                    <a:pt x="203" y="10416"/>
                    <a:pt x="39" y="9428"/>
                  </a:cubicBezTo>
                  <a:cubicBezTo>
                    <a:pt x="-148" y="8302"/>
                    <a:pt x="381" y="6953"/>
                    <a:pt x="735" y="6285"/>
                  </a:cubicBezTo>
                  <a:cubicBezTo>
                    <a:pt x="1358" y="5115"/>
                    <a:pt x="2128" y="4889"/>
                    <a:pt x="2825" y="4190"/>
                  </a:cubicBezTo>
                  <a:cubicBezTo>
                    <a:pt x="5212" y="1796"/>
                    <a:pt x="2249" y="4623"/>
                    <a:pt x="5610" y="2095"/>
                  </a:cubicBezTo>
                  <a:cubicBezTo>
                    <a:pt x="5966" y="1827"/>
                    <a:pt x="6302" y="1351"/>
                    <a:pt x="6654" y="1048"/>
                  </a:cubicBezTo>
                  <a:cubicBezTo>
                    <a:pt x="7115" y="652"/>
                    <a:pt x="7583" y="349"/>
                    <a:pt x="8047" y="0"/>
                  </a:cubicBezTo>
                  <a:cubicBezTo>
                    <a:pt x="9266" y="333"/>
                    <a:pt x="12575" y="351"/>
                    <a:pt x="13966" y="3143"/>
                  </a:cubicBezTo>
                  <a:cubicBezTo>
                    <a:pt x="14663" y="4540"/>
                    <a:pt x="15463" y="5552"/>
                    <a:pt x="16055" y="7333"/>
                  </a:cubicBezTo>
                  <a:cubicBezTo>
                    <a:pt x="16825" y="9650"/>
                    <a:pt x="17175" y="11112"/>
                    <a:pt x="18144" y="12571"/>
                  </a:cubicBezTo>
                  <a:cubicBezTo>
                    <a:pt x="18473" y="13065"/>
                    <a:pt x="18841" y="13269"/>
                    <a:pt x="19189" y="13618"/>
                  </a:cubicBezTo>
                  <a:cubicBezTo>
                    <a:pt x="19421" y="15015"/>
                    <a:pt x="19628" y="16453"/>
                    <a:pt x="19885" y="17809"/>
                  </a:cubicBezTo>
                  <a:cubicBezTo>
                    <a:pt x="20093" y="18902"/>
                    <a:pt x="20426" y="19782"/>
                    <a:pt x="20582" y="20951"/>
                  </a:cubicBezTo>
                  <a:cubicBezTo>
                    <a:pt x="20668" y="21600"/>
                    <a:pt x="21452" y="21301"/>
                    <a:pt x="20930" y="20951"/>
                  </a:cubicBezTo>
                  <a:close/>
                </a:path>
              </a:pathLst>
            </a:custGeom>
            <a:grpFill/>
            <a:ln w="9525" cap="flat">
              <a:solidFill>
                <a:srgbClr val="000000"/>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defRPr>
                  <a:solidFill>
                    <a:srgbClr val="FFFFFF"/>
                  </a:solidFill>
                </a:defRPr>
              </a:pPr>
              <a:endParaRPr/>
            </a:p>
          </p:txBody>
        </p:sp>
        <p:sp>
          <p:nvSpPr>
            <p:cNvPr id="360" name="Shape"/>
            <p:cNvSpPr/>
            <p:nvPr/>
          </p:nvSpPr>
          <p:spPr>
            <a:xfrm flipH="1">
              <a:off x="161849" y="46113"/>
              <a:ext cx="94228" cy="74321"/>
            </a:xfrm>
            <a:custGeom>
              <a:avLst/>
              <a:gdLst/>
              <a:ahLst/>
              <a:cxnLst>
                <a:cxn ang="0">
                  <a:pos x="wd2" y="hd2"/>
                </a:cxn>
                <a:cxn ang="5400000">
                  <a:pos x="wd2" y="hd2"/>
                </a:cxn>
                <a:cxn ang="10800000">
                  <a:pos x="wd2" y="hd2"/>
                </a:cxn>
                <a:cxn ang="16200000">
                  <a:pos x="wd2" y="hd2"/>
                </a:cxn>
              </a:cxnLst>
              <a:rect l="0" t="0" r="r" b="b"/>
              <a:pathLst>
                <a:path w="21108" h="21334" extrusionOk="0">
                  <a:moveTo>
                    <a:pt x="20930" y="20951"/>
                  </a:moveTo>
                  <a:cubicBezTo>
                    <a:pt x="20407" y="20602"/>
                    <a:pt x="18289" y="20263"/>
                    <a:pt x="17448" y="18856"/>
                  </a:cubicBezTo>
                  <a:cubicBezTo>
                    <a:pt x="17118" y="18305"/>
                    <a:pt x="14199" y="12106"/>
                    <a:pt x="13618" y="11523"/>
                  </a:cubicBezTo>
                  <a:cubicBezTo>
                    <a:pt x="11686" y="9586"/>
                    <a:pt x="12938" y="10613"/>
                    <a:pt x="9788" y="9428"/>
                  </a:cubicBezTo>
                  <a:cubicBezTo>
                    <a:pt x="8964" y="8601"/>
                    <a:pt x="7843" y="7333"/>
                    <a:pt x="7003" y="7333"/>
                  </a:cubicBezTo>
                  <a:cubicBezTo>
                    <a:pt x="5026" y="7333"/>
                    <a:pt x="3057" y="8031"/>
                    <a:pt x="1084" y="8381"/>
                  </a:cubicBezTo>
                  <a:cubicBezTo>
                    <a:pt x="735" y="8730"/>
                    <a:pt x="203" y="10416"/>
                    <a:pt x="39" y="9428"/>
                  </a:cubicBezTo>
                  <a:cubicBezTo>
                    <a:pt x="-148" y="8302"/>
                    <a:pt x="381" y="6953"/>
                    <a:pt x="735" y="6285"/>
                  </a:cubicBezTo>
                  <a:cubicBezTo>
                    <a:pt x="1358" y="5115"/>
                    <a:pt x="2128" y="4889"/>
                    <a:pt x="2825" y="4190"/>
                  </a:cubicBezTo>
                  <a:cubicBezTo>
                    <a:pt x="5212" y="1796"/>
                    <a:pt x="2249" y="4623"/>
                    <a:pt x="5610" y="2095"/>
                  </a:cubicBezTo>
                  <a:cubicBezTo>
                    <a:pt x="5966" y="1827"/>
                    <a:pt x="6302" y="1351"/>
                    <a:pt x="6654" y="1048"/>
                  </a:cubicBezTo>
                  <a:cubicBezTo>
                    <a:pt x="7115" y="652"/>
                    <a:pt x="7583" y="349"/>
                    <a:pt x="8047" y="0"/>
                  </a:cubicBezTo>
                  <a:cubicBezTo>
                    <a:pt x="9266" y="333"/>
                    <a:pt x="12575" y="351"/>
                    <a:pt x="13966" y="3143"/>
                  </a:cubicBezTo>
                  <a:cubicBezTo>
                    <a:pt x="14663" y="4540"/>
                    <a:pt x="15463" y="5552"/>
                    <a:pt x="16055" y="7333"/>
                  </a:cubicBezTo>
                  <a:cubicBezTo>
                    <a:pt x="16825" y="9650"/>
                    <a:pt x="17175" y="11112"/>
                    <a:pt x="18144" y="12571"/>
                  </a:cubicBezTo>
                  <a:cubicBezTo>
                    <a:pt x="18473" y="13065"/>
                    <a:pt x="18841" y="13269"/>
                    <a:pt x="19189" y="13618"/>
                  </a:cubicBezTo>
                  <a:cubicBezTo>
                    <a:pt x="19421" y="15015"/>
                    <a:pt x="19628" y="16453"/>
                    <a:pt x="19885" y="17809"/>
                  </a:cubicBezTo>
                  <a:cubicBezTo>
                    <a:pt x="20093" y="18902"/>
                    <a:pt x="20426" y="19782"/>
                    <a:pt x="20582" y="20951"/>
                  </a:cubicBezTo>
                  <a:cubicBezTo>
                    <a:pt x="20668" y="21600"/>
                    <a:pt x="21452" y="21301"/>
                    <a:pt x="20930" y="20951"/>
                  </a:cubicBezTo>
                  <a:close/>
                </a:path>
              </a:pathLst>
            </a:custGeom>
            <a:grpFill/>
            <a:ln w="9525" cap="flat">
              <a:solidFill>
                <a:srgbClr val="000000"/>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defRPr>
                  <a:solidFill>
                    <a:srgbClr val="FFFFFF"/>
                  </a:solidFill>
                </a:defRPr>
              </a:pPr>
              <a:endParaRPr/>
            </a:p>
          </p:txBody>
        </p:sp>
        <p:sp>
          <p:nvSpPr>
            <p:cNvPr id="361" name="Shape"/>
            <p:cNvSpPr/>
            <p:nvPr/>
          </p:nvSpPr>
          <p:spPr>
            <a:xfrm>
              <a:off x="37652" y="0"/>
              <a:ext cx="79098" cy="74321"/>
            </a:xfrm>
            <a:custGeom>
              <a:avLst/>
              <a:gdLst/>
              <a:ahLst/>
              <a:cxnLst>
                <a:cxn ang="0">
                  <a:pos x="wd2" y="hd2"/>
                </a:cxn>
                <a:cxn ang="5400000">
                  <a:pos x="wd2" y="hd2"/>
                </a:cxn>
                <a:cxn ang="10800000">
                  <a:pos x="wd2" y="hd2"/>
                </a:cxn>
                <a:cxn ang="16200000">
                  <a:pos x="wd2" y="hd2"/>
                </a:cxn>
              </a:cxnLst>
              <a:rect l="0" t="0" r="r" b="b"/>
              <a:pathLst>
                <a:path w="21108" h="21334" extrusionOk="0">
                  <a:moveTo>
                    <a:pt x="20930" y="20951"/>
                  </a:moveTo>
                  <a:cubicBezTo>
                    <a:pt x="20407" y="20602"/>
                    <a:pt x="18289" y="20263"/>
                    <a:pt x="17448" y="18856"/>
                  </a:cubicBezTo>
                  <a:cubicBezTo>
                    <a:pt x="17118" y="18305"/>
                    <a:pt x="14199" y="12106"/>
                    <a:pt x="13618" y="11523"/>
                  </a:cubicBezTo>
                  <a:cubicBezTo>
                    <a:pt x="11686" y="9586"/>
                    <a:pt x="12938" y="10613"/>
                    <a:pt x="9788" y="9428"/>
                  </a:cubicBezTo>
                  <a:cubicBezTo>
                    <a:pt x="8964" y="8601"/>
                    <a:pt x="7843" y="7333"/>
                    <a:pt x="7003" y="7333"/>
                  </a:cubicBezTo>
                  <a:cubicBezTo>
                    <a:pt x="5026" y="7333"/>
                    <a:pt x="3057" y="8031"/>
                    <a:pt x="1084" y="8381"/>
                  </a:cubicBezTo>
                  <a:cubicBezTo>
                    <a:pt x="735" y="8730"/>
                    <a:pt x="203" y="10416"/>
                    <a:pt x="39" y="9428"/>
                  </a:cubicBezTo>
                  <a:cubicBezTo>
                    <a:pt x="-148" y="8302"/>
                    <a:pt x="381" y="6953"/>
                    <a:pt x="735" y="6285"/>
                  </a:cubicBezTo>
                  <a:cubicBezTo>
                    <a:pt x="1358" y="5115"/>
                    <a:pt x="2128" y="4889"/>
                    <a:pt x="2825" y="4190"/>
                  </a:cubicBezTo>
                  <a:cubicBezTo>
                    <a:pt x="5212" y="1796"/>
                    <a:pt x="2249" y="4623"/>
                    <a:pt x="5610" y="2095"/>
                  </a:cubicBezTo>
                  <a:cubicBezTo>
                    <a:pt x="5966" y="1827"/>
                    <a:pt x="6302" y="1351"/>
                    <a:pt x="6654" y="1048"/>
                  </a:cubicBezTo>
                  <a:cubicBezTo>
                    <a:pt x="7115" y="652"/>
                    <a:pt x="7583" y="349"/>
                    <a:pt x="8047" y="0"/>
                  </a:cubicBezTo>
                  <a:cubicBezTo>
                    <a:pt x="9266" y="333"/>
                    <a:pt x="12575" y="351"/>
                    <a:pt x="13966" y="3143"/>
                  </a:cubicBezTo>
                  <a:cubicBezTo>
                    <a:pt x="14663" y="4540"/>
                    <a:pt x="15463" y="5552"/>
                    <a:pt x="16055" y="7333"/>
                  </a:cubicBezTo>
                  <a:cubicBezTo>
                    <a:pt x="16825" y="9650"/>
                    <a:pt x="17175" y="11112"/>
                    <a:pt x="18144" y="12571"/>
                  </a:cubicBezTo>
                  <a:cubicBezTo>
                    <a:pt x="18473" y="13065"/>
                    <a:pt x="18841" y="13269"/>
                    <a:pt x="19189" y="13618"/>
                  </a:cubicBezTo>
                  <a:cubicBezTo>
                    <a:pt x="19421" y="15015"/>
                    <a:pt x="19628" y="16453"/>
                    <a:pt x="19885" y="17809"/>
                  </a:cubicBezTo>
                  <a:cubicBezTo>
                    <a:pt x="20093" y="18902"/>
                    <a:pt x="20426" y="19782"/>
                    <a:pt x="20582" y="20951"/>
                  </a:cubicBezTo>
                  <a:cubicBezTo>
                    <a:pt x="20668" y="21600"/>
                    <a:pt x="21452" y="21301"/>
                    <a:pt x="20930" y="20951"/>
                  </a:cubicBezTo>
                  <a:close/>
                </a:path>
              </a:pathLst>
            </a:custGeom>
            <a:grpFill/>
            <a:ln w="9525" cap="flat">
              <a:solidFill>
                <a:srgbClr val="000000"/>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defRPr>
                  <a:solidFill>
                    <a:srgbClr val="FFFFFF"/>
                  </a:solidFill>
                </a:defRPr>
              </a:pPr>
              <a:endParaRPr/>
            </a:p>
          </p:txBody>
        </p:sp>
        <p:sp>
          <p:nvSpPr>
            <p:cNvPr id="362" name="Shape"/>
            <p:cNvSpPr/>
            <p:nvPr/>
          </p:nvSpPr>
          <p:spPr>
            <a:xfrm flipH="1">
              <a:off x="32946" y="138339"/>
              <a:ext cx="131364" cy="55485"/>
            </a:xfrm>
            <a:custGeom>
              <a:avLst/>
              <a:gdLst/>
              <a:ahLst/>
              <a:cxnLst>
                <a:cxn ang="0">
                  <a:pos x="wd2" y="hd2"/>
                </a:cxn>
                <a:cxn ang="5400000">
                  <a:pos x="wd2" y="hd2"/>
                </a:cxn>
                <a:cxn ang="10800000">
                  <a:pos x="wd2" y="hd2"/>
                </a:cxn>
                <a:cxn ang="16200000">
                  <a:pos x="wd2" y="hd2"/>
                </a:cxn>
              </a:cxnLst>
              <a:rect l="0" t="0" r="r" b="b"/>
              <a:pathLst>
                <a:path w="21108" h="21334" extrusionOk="0">
                  <a:moveTo>
                    <a:pt x="20930" y="20951"/>
                  </a:moveTo>
                  <a:cubicBezTo>
                    <a:pt x="20407" y="20602"/>
                    <a:pt x="18289" y="20263"/>
                    <a:pt x="17448" y="18856"/>
                  </a:cubicBezTo>
                  <a:cubicBezTo>
                    <a:pt x="17118" y="18305"/>
                    <a:pt x="14199" y="12106"/>
                    <a:pt x="13618" y="11523"/>
                  </a:cubicBezTo>
                  <a:cubicBezTo>
                    <a:pt x="11686" y="9586"/>
                    <a:pt x="12938" y="10613"/>
                    <a:pt x="9788" y="9428"/>
                  </a:cubicBezTo>
                  <a:cubicBezTo>
                    <a:pt x="8964" y="8601"/>
                    <a:pt x="7843" y="7333"/>
                    <a:pt x="7003" y="7333"/>
                  </a:cubicBezTo>
                  <a:cubicBezTo>
                    <a:pt x="5026" y="7333"/>
                    <a:pt x="3057" y="8031"/>
                    <a:pt x="1084" y="8381"/>
                  </a:cubicBezTo>
                  <a:cubicBezTo>
                    <a:pt x="735" y="8730"/>
                    <a:pt x="203" y="10416"/>
                    <a:pt x="39" y="9428"/>
                  </a:cubicBezTo>
                  <a:cubicBezTo>
                    <a:pt x="-148" y="8302"/>
                    <a:pt x="381" y="6953"/>
                    <a:pt x="735" y="6285"/>
                  </a:cubicBezTo>
                  <a:cubicBezTo>
                    <a:pt x="1358" y="5115"/>
                    <a:pt x="2128" y="4889"/>
                    <a:pt x="2825" y="4190"/>
                  </a:cubicBezTo>
                  <a:cubicBezTo>
                    <a:pt x="5212" y="1796"/>
                    <a:pt x="2249" y="4623"/>
                    <a:pt x="5610" y="2095"/>
                  </a:cubicBezTo>
                  <a:cubicBezTo>
                    <a:pt x="5966" y="1827"/>
                    <a:pt x="6302" y="1351"/>
                    <a:pt x="6654" y="1048"/>
                  </a:cubicBezTo>
                  <a:cubicBezTo>
                    <a:pt x="7115" y="652"/>
                    <a:pt x="7583" y="349"/>
                    <a:pt x="8047" y="0"/>
                  </a:cubicBezTo>
                  <a:cubicBezTo>
                    <a:pt x="9266" y="333"/>
                    <a:pt x="12575" y="351"/>
                    <a:pt x="13966" y="3143"/>
                  </a:cubicBezTo>
                  <a:cubicBezTo>
                    <a:pt x="14663" y="4540"/>
                    <a:pt x="15463" y="5552"/>
                    <a:pt x="16055" y="7333"/>
                  </a:cubicBezTo>
                  <a:cubicBezTo>
                    <a:pt x="16825" y="9650"/>
                    <a:pt x="17175" y="11112"/>
                    <a:pt x="18144" y="12571"/>
                  </a:cubicBezTo>
                  <a:cubicBezTo>
                    <a:pt x="18473" y="13065"/>
                    <a:pt x="18841" y="13269"/>
                    <a:pt x="19189" y="13618"/>
                  </a:cubicBezTo>
                  <a:cubicBezTo>
                    <a:pt x="19421" y="15015"/>
                    <a:pt x="19628" y="16453"/>
                    <a:pt x="19885" y="17809"/>
                  </a:cubicBezTo>
                  <a:cubicBezTo>
                    <a:pt x="20093" y="18902"/>
                    <a:pt x="20426" y="19782"/>
                    <a:pt x="20582" y="20951"/>
                  </a:cubicBezTo>
                  <a:cubicBezTo>
                    <a:pt x="20668" y="21600"/>
                    <a:pt x="21452" y="21301"/>
                    <a:pt x="20930" y="20951"/>
                  </a:cubicBezTo>
                  <a:close/>
                </a:path>
              </a:pathLst>
            </a:custGeom>
            <a:grpFill/>
            <a:ln w="9525" cap="flat">
              <a:solidFill>
                <a:srgbClr val="000000"/>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defRPr>
                  <a:solidFill>
                    <a:srgbClr val="FFFFFF"/>
                  </a:solidFill>
                </a:defRPr>
              </a:pPr>
              <a:endParaRPr/>
            </a:p>
          </p:txBody>
        </p:sp>
        <p:sp>
          <p:nvSpPr>
            <p:cNvPr id="363" name="Shape"/>
            <p:cNvSpPr/>
            <p:nvPr/>
          </p:nvSpPr>
          <p:spPr>
            <a:xfrm flipH="1">
              <a:off x="265826" y="553358"/>
              <a:ext cx="145049" cy="79703"/>
            </a:xfrm>
            <a:custGeom>
              <a:avLst/>
              <a:gdLst/>
              <a:ahLst/>
              <a:cxnLst>
                <a:cxn ang="0">
                  <a:pos x="wd2" y="hd2"/>
                </a:cxn>
                <a:cxn ang="5400000">
                  <a:pos x="wd2" y="hd2"/>
                </a:cxn>
                <a:cxn ang="10800000">
                  <a:pos x="wd2" y="hd2"/>
                </a:cxn>
                <a:cxn ang="16200000">
                  <a:pos x="wd2" y="hd2"/>
                </a:cxn>
              </a:cxnLst>
              <a:rect l="0" t="0" r="r" b="b"/>
              <a:pathLst>
                <a:path w="21108" h="21334" extrusionOk="0">
                  <a:moveTo>
                    <a:pt x="20930" y="20951"/>
                  </a:moveTo>
                  <a:cubicBezTo>
                    <a:pt x="20407" y="20602"/>
                    <a:pt x="18289" y="20263"/>
                    <a:pt x="17448" y="18856"/>
                  </a:cubicBezTo>
                  <a:cubicBezTo>
                    <a:pt x="17118" y="18305"/>
                    <a:pt x="14199" y="12106"/>
                    <a:pt x="13618" y="11523"/>
                  </a:cubicBezTo>
                  <a:cubicBezTo>
                    <a:pt x="11686" y="9586"/>
                    <a:pt x="12938" y="10613"/>
                    <a:pt x="9788" y="9428"/>
                  </a:cubicBezTo>
                  <a:cubicBezTo>
                    <a:pt x="8964" y="8601"/>
                    <a:pt x="7843" y="7333"/>
                    <a:pt x="7003" y="7333"/>
                  </a:cubicBezTo>
                  <a:cubicBezTo>
                    <a:pt x="5026" y="7333"/>
                    <a:pt x="3057" y="8031"/>
                    <a:pt x="1084" y="8381"/>
                  </a:cubicBezTo>
                  <a:cubicBezTo>
                    <a:pt x="735" y="8730"/>
                    <a:pt x="203" y="10416"/>
                    <a:pt x="39" y="9428"/>
                  </a:cubicBezTo>
                  <a:cubicBezTo>
                    <a:pt x="-148" y="8302"/>
                    <a:pt x="381" y="6953"/>
                    <a:pt x="735" y="6285"/>
                  </a:cubicBezTo>
                  <a:cubicBezTo>
                    <a:pt x="1358" y="5115"/>
                    <a:pt x="2128" y="4889"/>
                    <a:pt x="2825" y="4190"/>
                  </a:cubicBezTo>
                  <a:cubicBezTo>
                    <a:pt x="5212" y="1796"/>
                    <a:pt x="2249" y="4623"/>
                    <a:pt x="5610" y="2095"/>
                  </a:cubicBezTo>
                  <a:cubicBezTo>
                    <a:pt x="5966" y="1827"/>
                    <a:pt x="6302" y="1351"/>
                    <a:pt x="6654" y="1048"/>
                  </a:cubicBezTo>
                  <a:cubicBezTo>
                    <a:pt x="7115" y="652"/>
                    <a:pt x="7583" y="349"/>
                    <a:pt x="8047" y="0"/>
                  </a:cubicBezTo>
                  <a:cubicBezTo>
                    <a:pt x="9266" y="333"/>
                    <a:pt x="12575" y="351"/>
                    <a:pt x="13966" y="3143"/>
                  </a:cubicBezTo>
                  <a:cubicBezTo>
                    <a:pt x="14663" y="4540"/>
                    <a:pt x="15463" y="5552"/>
                    <a:pt x="16055" y="7333"/>
                  </a:cubicBezTo>
                  <a:cubicBezTo>
                    <a:pt x="16825" y="9650"/>
                    <a:pt x="17175" y="11112"/>
                    <a:pt x="18144" y="12571"/>
                  </a:cubicBezTo>
                  <a:cubicBezTo>
                    <a:pt x="18473" y="13065"/>
                    <a:pt x="18841" y="13269"/>
                    <a:pt x="19189" y="13618"/>
                  </a:cubicBezTo>
                  <a:cubicBezTo>
                    <a:pt x="19421" y="15015"/>
                    <a:pt x="19628" y="16453"/>
                    <a:pt x="19885" y="17809"/>
                  </a:cubicBezTo>
                  <a:cubicBezTo>
                    <a:pt x="20093" y="18902"/>
                    <a:pt x="20426" y="19782"/>
                    <a:pt x="20582" y="20951"/>
                  </a:cubicBezTo>
                  <a:cubicBezTo>
                    <a:pt x="20668" y="21600"/>
                    <a:pt x="21452" y="21301"/>
                    <a:pt x="20930" y="20951"/>
                  </a:cubicBezTo>
                  <a:close/>
                </a:path>
              </a:pathLst>
            </a:custGeom>
            <a:grpFill/>
            <a:ln w="9525" cap="flat">
              <a:solidFill>
                <a:srgbClr val="000000"/>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defRPr>
                  <a:solidFill>
                    <a:srgbClr val="FFFFFF"/>
                  </a:solidFill>
                </a:defRPr>
              </a:pPr>
              <a:endParaRPr/>
            </a:p>
          </p:txBody>
        </p:sp>
        <p:sp>
          <p:nvSpPr>
            <p:cNvPr id="364" name="Shape"/>
            <p:cNvSpPr/>
            <p:nvPr/>
          </p:nvSpPr>
          <p:spPr>
            <a:xfrm>
              <a:off x="71795" y="207509"/>
              <a:ext cx="110269" cy="55485"/>
            </a:xfrm>
            <a:custGeom>
              <a:avLst/>
              <a:gdLst/>
              <a:ahLst/>
              <a:cxnLst>
                <a:cxn ang="0">
                  <a:pos x="wd2" y="hd2"/>
                </a:cxn>
                <a:cxn ang="5400000">
                  <a:pos x="wd2" y="hd2"/>
                </a:cxn>
                <a:cxn ang="10800000">
                  <a:pos x="wd2" y="hd2"/>
                </a:cxn>
                <a:cxn ang="16200000">
                  <a:pos x="wd2" y="hd2"/>
                </a:cxn>
              </a:cxnLst>
              <a:rect l="0" t="0" r="r" b="b"/>
              <a:pathLst>
                <a:path w="21108" h="21334" extrusionOk="0">
                  <a:moveTo>
                    <a:pt x="20930" y="20951"/>
                  </a:moveTo>
                  <a:cubicBezTo>
                    <a:pt x="20407" y="20602"/>
                    <a:pt x="18289" y="20263"/>
                    <a:pt x="17448" y="18856"/>
                  </a:cubicBezTo>
                  <a:cubicBezTo>
                    <a:pt x="17118" y="18305"/>
                    <a:pt x="14199" y="12106"/>
                    <a:pt x="13618" y="11523"/>
                  </a:cubicBezTo>
                  <a:cubicBezTo>
                    <a:pt x="11686" y="9586"/>
                    <a:pt x="12938" y="10613"/>
                    <a:pt x="9788" y="9428"/>
                  </a:cubicBezTo>
                  <a:cubicBezTo>
                    <a:pt x="8964" y="8601"/>
                    <a:pt x="7843" y="7333"/>
                    <a:pt x="7003" y="7333"/>
                  </a:cubicBezTo>
                  <a:cubicBezTo>
                    <a:pt x="5026" y="7333"/>
                    <a:pt x="3057" y="8031"/>
                    <a:pt x="1084" y="8381"/>
                  </a:cubicBezTo>
                  <a:cubicBezTo>
                    <a:pt x="735" y="8730"/>
                    <a:pt x="203" y="10416"/>
                    <a:pt x="39" y="9428"/>
                  </a:cubicBezTo>
                  <a:cubicBezTo>
                    <a:pt x="-148" y="8302"/>
                    <a:pt x="381" y="6953"/>
                    <a:pt x="735" y="6285"/>
                  </a:cubicBezTo>
                  <a:cubicBezTo>
                    <a:pt x="1358" y="5115"/>
                    <a:pt x="2128" y="4889"/>
                    <a:pt x="2825" y="4190"/>
                  </a:cubicBezTo>
                  <a:cubicBezTo>
                    <a:pt x="5212" y="1796"/>
                    <a:pt x="2249" y="4623"/>
                    <a:pt x="5610" y="2095"/>
                  </a:cubicBezTo>
                  <a:cubicBezTo>
                    <a:pt x="5966" y="1827"/>
                    <a:pt x="6302" y="1351"/>
                    <a:pt x="6654" y="1048"/>
                  </a:cubicBezTo>
                  <a:cubicBezTo>
                    <a:pt x="7115" y="652"/>
                    <a:pt x="7583" y="349"/>
                    <a:pt x="8047" y="0"/>
                  </a:cubicBezTo>
                  <a:cubicBezTo>
                    <a:pt x="9266" y="333"/>
                    <a:pt x="12575" y="351"/>
                    <a:pt x="13966" y="3143"/>
                  </a:cubicBezTo>
                  <a:cubicBezTo>
                    <a:pt x="14663" y="4540"/>
                    <a:pt x="15463" y="5552"/>
                    <a:pt x="16055" y="7333"/>
                  </a:cubicBezTo>
                  <a:cubicBezTo>
                    <a:pt x="16825" y="9650"/>
                    <a:pt x="17175" y="11112"/>
                    <a:pt x="18144" y="12571"/>
                  </a:cubicBezTo>
                  <a:cubicBezTo>
                    <a:pt x="18473" y="13065"/>
                    <a:pt x="18841" y="13269"/>
                    <a:pt x="19189" y="13618"/>
                  </a:cubicBezTo>
                  <a:cubicBezTo>
                    <a:pt x="19421" y="15015"/>
                    <a:pt x="19628" y="16453"/>
                    <a:pt x="19885" y="17809"/>
                  </a:cubicBezTo>
                  <a:cubicBezTo>
                    <a:pt x="20093" y="18902"/>
                    <a:pt x="20426" y="19782"/>
                    <a:pt x="20582" y="20951"/>
                  </a:cubicBezTo>
                  <a:cubicBezTo>
                    <a:pt x="20668" y="21600"/>
                    <a:pt x="21452" y="21301"/>
                    <a:pt x="20930" y="20951"/>
                  </a:cubicBezTo>
                  <a:close/>
                </a:path>
              </a:pathLst>
            </a:custGeom>
            <a:grpFill/>
            <a:ln w="9525" cap="flat">
              <a:solidFill>
                <a:srgbClr val="000000"/>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defRPr>
                  <a:solidFill>
                    <a:srgbClr val="FFFFFF"/>
                  </a:solidFill>
                </a:defRPr>
              </a:pPr>
              <a:endParaRPr/>
            </a:p>
          </p:txBody>
        </p:sp>
        <p:sp>
          <p:nvSpPr>
            <p:cNvPr id="365" name="Shape"/>
            <p:cNvSpPr/>
            <p:nvPr/>
          </p:nvSpPr>
          <p:spPr>
            <a:xfrm>
              <a:off x="172962" y="161396"/>
              <a:ext cx="121756" cy="79703"/>
            </a:xfrm>
            <a:custGeom>
              <a:avLst/>
              <a:gdLst/>
              <a:ahLst/>
              <a:cxnLst>
                <a:cxn ang="0">
                  <a:pos x="wd2" y="hd2"/>
                </a:cxn>
                <a:cxn ang="5400000">
                  <a:pos x="wd2" y="hd2"/>
                </a:cxn>
                <a:cxn ang="10800000">
                  <a:pos x="wd2" y="hd2"/>
                </a:cxn>
                <a:cxn ang="16200000">
                  <a:pos x="wd2" y="hd2"/>
                </a:cxn>
              </a:cxnLst>
              <a:rect l="0" t="0" r="r" b="b"/>
              <a:pathLst>
                <a:path w="21108" h="21334" extrusionOk="0">
                  <a:moveTo>
                    <a:pt x="20930" y="20951"/>
                  </a:moveTo>
                  <a:cubicBezTo>
                    <a:pt x="20407" y="20602"/>
                    <a:pt x="18289" y="20263"/>
                    <a:pt x="17448" y="18856"/>
                  </a:cubicBezTo>
                  <a:cubicBezTo>
                    <a:pt x="17118" y="18305"/>
                    <a:pt x="14199" y="12106"/>
                    <a:pt x="13618" y="11523"/>
                  </a:cubicBezTo>
                  <a:cubicBezTo>
                    <a:pt x="11686" y="9586"/>
                    <a:pt x="12938" y="10613"/>
                    <a:pt x="9788" y="9428"/>
                  </a:cubicBezTo>
                  <a:cubicBezTo>
                    <a:pt x="8964" y="8601"/>
                    <a:pt x="7843" y="7333"/>
                    <a:pt x="7003" y="7333"/>
                  </a:cubicBezTo>
                  <a:cubicBezTo>
                    <a:pt x="5026" y="7333"/>
                    <a:pt x="3057" y="8031"/>
                    <a:pt x="1084" y="8381"/>
                  </a:cubicBezTo>
                  <a:cubicBezTo>
                    <a:pt x="735" y="8730"/>
                    <a:pt x="203" y="10416"/>
                    <a:pt x="39" y="9428"/>
                  </a:cubicBezTo>
                  <a:cubicBezTo>
                    <a:pt x="-148" y="8302"/>
                    <a:pt x="381" y="6953"/>
                    <a:pt x="735" y="6285"/>
                  </a:cubicBezTo>
                  <a:cubicBezTo>
                    <a:pt x="1358" y="5115"/>
                    <a:pt x="2128" y="4889"/>
                    <a:pt x="2825" y="4190"/>
                  </a:cubicBezTo>
                  <a:cubicBezTo>
                    <a:pt x="5212" y="1796"/>
                    <a:pt x="2249" y="4623"/>
                    <a:pt x="5610" y="2095"/>
                  </a:cubicBezTo>
                  <a:cubicBezTo>
                    <a:pt x="5966" y="1827"/>
                    <a:pt x="6302" y="1351"/>
                    <a:pt x="6654" y="1048"/>
                  </a:cubicBezTo>
                  <a:cubicBezTo>
                    <a:pt x="7115" y="652"/>
                    <a:pt x="7583" y="349"/>
                    <a:pt x="8047" y="0"/>
                  </a:cubicBezTo>
                  <a:cubicBezTo>
                    <a:pt x="9266" y="333"/>
                    <a:pt x="12575" y="351"/>
                    <a:pt x="13966" y="3143"/>
                  </a:cubicBezTo>
                  <a:cubicBezTo>
                    <a:pt x="14663" y="4540"/>
                    <a:pt x="15463" y="5552"/>
                    <a:pt x="16055" y="7333"/>
                  </a:cubicBezTo>
                  <a:cubicBezTo>
                    <a:pt x="16825" y="9650"/>
                    <a:pt x="17175" y="11112"/>
                    <a:pt x="18144" y="12571"/>
                  </a:cubicBezTo>
                  <a:cubicBezTo>
                    <a:pt x="18473" y="13065"/>
                    <a:pt x="18841" y="13269"/>
                    <a:pt x="19189" y="13618"/>
                  </a:cubicBezTo>
                  <a:cubicBezTo>
                    <a:pt x="19421" y="15015"/>
                    <a:pt x="19628" y="16453"/>
                    <a:pt x="19885" y="17809"/>
                  </a:cubicBezTo>
                  <a:cubicBezTo>
                    <a:pt x="20093" y="18902"/>
                    <a:pt x="20426" y="19782"/>
                    <a:pt x="20582" y="20951"/>
                  </a:cubicBezTo>
                  <a:cubicBezTo>
                    <a:pt x="20668" y="21600"/>
                    <a:pt x="21452" y="21301"/>
                    <a:pt x="20930" y="20951"/>
                  </a:cubicBezTo>
                  <a:close/>
                </a:path>
              </a:pathLst>
            </a:custGeom>
            <a:grpFill/>
            <a:ln w="9525" cap="flat">
              <a:solidFill>
                <a:srgbClr val="000000"/>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defRPr>
                  <a:solidFill>
                    <a:srgbClr val="FFFFFF"/>
                  </a:solidFill>
                </a:defRPr>
              </a:pPr>
              <a:endParaRPr/>
            </a:p>
          </p:txBody>
        </p:sp>
        <p:sp>
          <p:nvSpPr>
            <p:cNvPr id="366" name="Shape"/>
            <p:cNvSpPr/>
            <p:nvPr/>
          </p:nvSpPr>
          <p:spPr>
            <a:xfrm>
              <a:off x="290520" y="835800"/>
              <a:ext cx="124054" cy="222031"/>
            </a:xfrm>
            <a:custGeom>
              <a:avLst/>
              <a:gdLst/>
              <a:ahLst/>
              <a:cxnLst>
                <a:cxn ang="0">
                  <a:pos x="wd2" y="hd2"/>
                </a:cxn>
                <a:cxn ang="5400000">
                  <a:pos x="wd2" y="hd2"/>
                </a:cxn>
                <a:cxn ang="10800000">
                  <a:pos x="wd2" y="hd2"/>
                </a:cxn>
                <a:cxn ang="16200000">
                  <a:pos x="wd2" y="hd2"/>
                </a:cxn>
              </a:cxnLst>
              <a:rect l="0" t="0" r="r" b="b"/>
              <a:pathLst>
                <a:path w="21108" h="21334" extrusionOk="0">
                  <a:moveTo>
                    <a:pt x="20930" y="20951"/>
                  </a:moveTo>
                  <a:cubicBezTo>
                    <a:pt x="20407" y="20602"/>
                    <a:pt x="18289" y="20263"/>
                    <a:pt x="17448" y="18856"/>
                  </a:cubicBezTo>
                  <a:cubicBezTo>
                    <a:pt x="17118" y="18305"/>
                    <a:pt x="14199" y="12106"/>
                    <a:pt x="13618" y="11523"/>
                  </a:cubicBezTo>
                  <a:cubicBezTo>
                    <a:pt x="11686" y="9586"/>
                    <a:pt x="12938" y="10613"/>
                    <a:pt x="9788" y="9428"/>
                  </a:cubicBezTo>
                  <a:cubicBezTo>
                    <a:pt x="8964" y="8601"/>
                    <a:pt x="7843" y="7333"/>
                    <a:pt x="7003" y="7333"/>
                  </a:cubicBezTo>
                  <a:cubicBezTo>
                    <a:pt x="5026" y="7333"/>
                    <a:pt x="3057" y="8031"/>
                    <a:pt x="1084" y="8381"/>
                  </a:cubicBezTo>
                  <a:cubicBezTo>
                    <a:pt x="735" y="8730"/>
                    <a:pt x="203" y="10416"/>
                    <a:pt x="39" y="9428"/>
                  </a:cubicBezTo>
                  <a:cubicBezTo>
                    <a:pt x="-148" y="8302"/>
                    <a:pt x="381" y="6953"/>
                    <a:pt x="735" y="6285"/>
                  </a:cubicBezTo>
                  <a:cubicBezTo>
                    <a:pt x="1358" y="5115"/>
                    <a:pt x="2128" y="4889"/>
                    <a:pt x="2825" y="4190"/>
                  </a:cubicBezTo>
                  <a:cubicBezTo>
                    <a:pt x="5212" y="1796"/>
                    <a:pt x="2249" y="4623"/>
                    <a:pt x="5610" y="2095"/>
                  </a:cubicBezTo>
                  <a:cubicBezTo>
                    <a:pt x="5966" y="1827"/>
                    <a:pt x="6302" y="1351"/>
                    <a:pt x="6654" y="1048"/>
                  </a:cubicBezTo>
                  <a:cubicBezTo>
                    <a:pt x="7115" y="652"/>
                    <a:pt x="7583" y="349"/>
                    <a:pt x="8047" y="0"/>
                  </a:cubicBezTo>
                  <a:cubicBezTo>
                    <a:pt x="9266" y="333"/>
                    <a:pt x="12575" y="351"/>
                    <a:pt x="13966" y="3143"/>
                  </a:cubicBezTo>
                  <a:cubicBezTo>
                    <a:pt x="14663" y="4540"/>
                    <a:pt x="15463" y="5552"/>
                    <a:pt x="16055" y="7333"/>
                  </a:cubicBezTo>
                  <a:cubicBezTo>
                    <a:pt x="16825" y="9650"/>
                    <a:pt x="17175" y="11112"/>
                    <a:pt x="18144" y="12571"/>
                  </a:cubicBezTo>
                  <a:cubicBezTo>
                    <a:pt x="18473" y="13065"/>
                    <a:pt x="18841" y="13269"/>
                    <a:pt x="19189" y="13618"/>
                  </a:cubicBezTo>
                  <a:cubicBezTo>
                    <a:pt x="19421" y="15015"/>
                    <a:pt x="19628" y="16453"/>
                    <a:pt x="19885" y="17809"/>
                  </a:cubicBezTo>
                  <a:cubicBezTo>
                    <a:pt x="20093" y="18902"/>
                    <a:pt x="20426" y="19782"/>
                    <a:pt x="20582" y="20951"/>
                  </a:cubicBezTo>
                  <a:cubicBezTo>
                    <a:pt x="20668" y="21600"/>
                    <a:pt x="21452" y="21301"/>
                    <a:pt x="20930" y="20951"/>
                  </a:cubicBezTo>
                  <a:close/>
                </a:path>
              </a:pathLst>
            </a:custGeom>
            <a:grpFill/>
            <a:ln w="9525" cap="flat">
              <a:solidFill>
                <a:srgbClr val="000000"/>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defRPr>
                  <a:solidFill>
                    <a:srgbClr val="FFFFFF"/>
                  </a:solidFill>
                </a:defRPr>
              </a:pPr>
              <a:endParaRPr/>
            </a:p>
          </p:txBody>
        </p:sp>
        <p:sp>
          <p:nvSpPr>
            <p:cNvPr id="367" name="Shape"/>
            <p:cNvSpPr/>
            <p:nvPr/>
          </p:nvSpPr>
          <p:spPr>
            <a:xfrm flipH="1">
              <a:off x="164842" y="1072130"/>
              <a:ext cx="131116" cy="267575"/>
            </a:xfrm>
            <a:custGeom>
              <a:avLst/>
              <a:gdLst/>
              <a:ahLst/>
              <a:cxnLst>
                <a:cxn ang="0">
                  <a:pos x="wd2" y="hd2"/>
                </a:cxn>
                <a:cxn ang="5400000">
                  <a:pos x="wd2" y="hd2"/>
                </a:cxn>
                <a:cxn ang="10800000">
                  <a:pos x="wd2" y="hd2"/>
                </a:cxn>
                <a:cxn ang="16200000">
                  <a:pos x="wd2" y="hd2"/>
                </a:cxn>
              </a:cxnLst>
              <a:rect l="0" t="0" r="r" b="b"/>
              <a:pathLst>
                <a:path w="21108" h="21334" extrusionOk="0">
                  <a:moveTo>
                    <a:pt x="20930" y="20951"/>
                  </a:moveTo>
                  <a:cubicBezTo>
                    <a:pt x="20407" y="20602"/>
                    <a:pt x="18289" y="20263"/>
                    <a:pt x="17448" y="18856"/>
                  </a:cubicBezTo>
                  <a:cubicBezTo>
                    <a:pt x="17118" y="18305"/>
                    <a:pt x="14199" y="12106"/>
                    <a:pt x="13618" y="11523"/>
                  </a:cubicBezTo>
                  <a:cubicBezTo>
                    <a:pt x="11686" y="9586"/>
                    <a:pt x="12938" y="10613"/>
                    <a:pt x="9788" y="9428"/>
                  </a:cubicBezTo>
                  <a:cubicBezTo>
                    <a:pt x="8964" y="8601"/>
                    <a:pt x="7843" y="7333"/>
                    <a:pt x="7003" y="7333"/>
                  </a:cubicBezTo>
                  <a:cubicBezTo>
                    <a:pt x="5026" y="7333"/>
                    <a:pt x="3057" y="8031"/>
                    <a:pt x="1084" y="8381"/>
                  </a:cubicBezTo>
                  <a:cubicBezTo>
                    <a:pt x="735" y="8730"/>
                    <a:pt x="203" y="10416"/>
                    <a:pt x="39" y="9428"/>
                  </a:cubicBezTo>
                  <a:cubicBezTo>
                    <a:pt x="-148" y="8302"/>
                    <a:pt x="381" y="6953"/>
                    <a:pt x="735" y="6285"/>
                  </a:cubicBezTo>
                  <a:cubicBezTo>
                    <a:pt x="1358" y="5115"/>
                    <a:pt x="2128" y="4889"/>
                    <a:pt x="2825" y="4190"/>
                  </a:cubicBezTo>
                  <a:cubicBezTo>
                    <a:pt x="5212" y="1796"/>
                    <a:pt x="2249" y="4623"/>
                    <a:pt x="5610" y="2095"/>
                  </a:cubicBezTo>
                  <a:cubicBezTo>
                    <a:pt x="5966" y="1827"/>
                    <a:pt x="6302" y="1351"/>
                    <a:pt x="6654" y="1048"/>
                  </a:cubicBezTo>
                  <a:cubicBezTo>
                    <a:pt x="7115" y="652"/>
                    <a:pt x="7583" y="349"/>
                    <a:pt x="8047" y="0"/>
                  </a:cubicBezTo>
                  <a:cubicBezTo>
                    <a:pt x="9266" y="333"/>
                    <a:pt x="12575" y="351"/>
                    <a:pt x="13966" y="3143"/>
                  </a:cubicBezTo>
                  <a:cubicBezTo>
                    <a:pt x="14663" y="4540"/>
                    <a:pt x="15463" y="5552"/>
                    <a:pt x="16055" y="7333"/>
                  </a:cubicBezTo>
                  <a:cubicBezTo>
                    <a:pt x="16825" y="9650"/>
                    <a:pt x="17175" y="11112"/>
                    <a:pt x="18144" y="12571"/>
                  </a:cubicBezTo>
                  <a:cubicBezTo>
                    <a:pt x="18473" y="13065"/>
                    <a:pt x="18841" y="13269"/>
                    <a:pt x="19189" y="13618"/>
                  </a:cubicBezTo>
                  <a:cubicBezTo>
                    <a:pt x="19421" y="15015"/>
                    <a:pt x="19628" y="16453"/>
                    <a:pt x="19885" y="17809"/>
                  </a:cubicBezTo>
                  <a:cubicBezTo>
                    <a:pt x="20093" y="18902"/>
                    <a:pt x="20426" y="19782"/>
                    <a:pt x="20582" y="20951"/>
                  </a:cubicBezTo>
                  <a:cubicBezTo>
                    <a:pt x="20668" y="21600"/>
                    <a:pt x="21452" y="21301"/>
                    <a:pt x="20930" y="20951"/>
                  </a:cubicBezTo>
                  <a:close/>
                </a:path>
              </a:pathLst>
            </a:custGeom>
            <a:grpFill/>
            <a:ln w="9525" cap="flat">
              <a:solidFill>
                <a:srgbClr val="000000"/>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defRPr>
                  <a:solidFill>
                    <a:srgbClr val="FFFFFF"/>
                  </a:solidFill>
                </a:defRPr>
              </a:pPr>
              <a:endParaRPr/>
            </a:p>
          </p:txBody>
        </p:sp>
        <p:sp>
          <p:nvSpPr>
            <p:cNvPr id="368" name="Shape"/>
            <p:cNvSpPr/>
            <p:nvPr/>
          </p:nvSpPr>
          <p:spPr>
            <a:xfrm>
              <a:off x="226561" y="409253"/>
              <a:ext cx="80584" cy="118103"/>
            </a:xfrm>
            <a:custGeom>
              <a:avLst/>
              <a:gdLst/>
              <a:ahLst/>
              <a:cxnLst>
                <a:cxn ang="0">
                  <a:pos x="wd2" y="hd2"/>
                </a:cxn>
                <a:cxn ang="5400000">
                  <a:pos x="wd2" y="hd2"/>
                </a:cxn>
                <a:cxn ang="10800000">
                  <a:pos x="wd2" y="hd2"/>
                </a:cxn>
                <a:cxn ang="16200000">
                  <a:pos x="wd2" y="hd2"/>
                </a:cxn>
              </a:cxnLst>
              <a:rect l="0" t="0" r="r" b="b"/>
              <a:pathLst>
                <a:path w="21108" h="21334" extrusionOk="0">
                  <a:moveTo>
                    <a:pt x="20930" y="20951"/>
                  </a:moveTo>
                  <a:cubicBezTo>
                    <a:pt x="20407" y="20602"/>
                    <a:pt x="18289" y="20263"/>
                    <a:pt x="17448" y="18856"/>
                  </a:cubicBezTo>
                  <a:cubicBezTo>
                    <a:pt x="17118" y="18305"/>
                    <a:pt x="14199" y="12106"/>
                    <a:pt x="13618" y="11523"/>
                  </a:cubicBezTo>
                  <a:cubicBezTo>
                    <a:pt x="11686" y="9586"/>
                    <a:pt x="12938" y="10613"/>
                    <a:pt x="9788" y="9428"/>
                  </a:cubicBezTo>
                  <a:cubicBezTo>
                    <a:pt x="8964" y="8601"/>
                    <a:pt x="7843" y="7333"/>
                    <a:pt x="7003" y="7333"/>
                  </a:cubicBezTo>
                  <a:cubicBezTo>
                    <a:pt x="5026" y="7333"/>
                    <a:pt x="3057" y="8031"/>
                    <a:pt x="1084" y="8381"/>
                  </a:cubicBezTo>
                  <a:cubicBezTo>
                    <a:pt x="735" y="8730"/>
                    <a:pt x="203" y="10416"/>
                    <a:pt x="39" y="9428"/>
                  </a:cubicBezTo>
                  <a:cubicBezTo>
                    <a:pt x="-148" y="8302"/>
                    <a:pt x="381" y="6953"/>
                    <a:pt x="735" y="6285"/>
                  </a:cubicBezTo>
                  <a:cubicBezTo>
                    <a:pt x="1358" y="5115"/>
                    <a:pt x="2128" y="4889"/>
                    <a:pt x="2825" y="4190"/>
                  </a:cubicBezTo>
                  <a:cubicBezTo>
                    <a:pt x="5212" y="1796"/>
                    <a:pt x="2249" y="4623"/>
                    <a:pt x="5610" y="2095"/>
                  </a:cubicBezTo>
                  <a:cubicBezTo>
                    <a:pt x="5966" y="1827"/>
                    <a:pt x="6302" y="1351"/>
                    <a:pt x="6654" y="1048"/>
                  </a:cubicBezTo>
                  <a:cubicBezTo>
                    <a:pt x="7115" y="652"/>
                    <a:pt x="7583" y="349"/>
                    <a:pt x="8047" y="0"/>
                  </a:cubicBezTo>
                  <a:cubicBezTo>
                    <a:pt x="9266" y="333"/>
                    <a:pt x="12575" y="351"/>
                    <a:pt x="13966" y="3143"/>
                  </a:cubicBezTo>
                  <a:cubicBezTo>
                    <a:pt x="14663" y="4540"/>
                    <a:pt x="15463" y="5552"/>
                    <a:pt x="16055" y="7333"/>
                  </a:cubicBezTo>
                  <a:cubicBezTo>
                    <a:pt x="16825" y="9650"/>
                    <a:pt x="17175" y="11112"/>
                    <a:pt x="18144" y="12571"/>
                  </a:cubicBezTo>
                  <a:cubicBezTo>
                    <a:pt x="18473" y="13065"/>
                    <a:pt x="18841" y="13269"/>
                    <a:pt x="19189" y="13618"/>
                  </a:cubicBezTo>
                  <a:cubicBezTo>
                    <a:pt x="19421" y="15015"/>
                    <a:pt x="19628" y="16453"/>
                    <a:pt x="19885" y="17809"/>
                  </a:cubicBezTo>
                  <a:cubicBezTo>
                    <a:pt x="20093" y="18902"/>
                    <a:pt x="20426" y="19782"/>
                    <a:pt x="20582" y="20951"/>
                  </a:cubicBezTo>
                  <a:cubicBezTo>
                    <a:pt x="20668" y="21600"/>
                    <a:pt x="21452" y="21301"/>
                    <a:pt x="20930" y="20951"/>
                  </a:cubicBezTo>
                  <a:close/>
                </a:path>
              </a:pathLst>
            </a:custGeom>
            <a:grpFill/>
            <a:ln w="9525" cap="flat">
              <a:solidFill>
                <a:srgbClr val="000000"/>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defRPr>
                  <a:solidFill>
                    <a:srgbClr val="FFFFFF"/>
                  </a:solidFill>
                </a:defRPr>
              </a:pPr>
              <a:endParaRPr/>
            </a:p>
          </p:txBody>
        </p:sp>
        <p:sp>
          <p:nvSpPr>
            <p:cNvPr id="369" name="Shape"/>
            <p:cNvSpPr/>
            <p:nvPr/>
          </p:nvSpPr>
          <p:spPr>
            <a:xfrm flipH="1">
              <a:off x="173496" y="634056"/>
              <a:ext cx="85171" cy="142328"/>
            </a:xfrm>
            <a:custGeom>
              <a:avLst/>
              <a:gdLst/>
              <a:ahLst/>
              <a:cxnLst>
                <a:cxn ang="0">
                  <a:pos x="wd2" y="hd2"/>
                </a:cxn>
                <a:cxn ang="5400000">
                  <a:pos x="wd2" y="hd2"/>
                </a:cxn>
                <a:cxn ang="10800000">
                  <a:pos x="wd2" y="hd2"/>
                </a:cxn>
                <a:cxn ang="16200000">
                  <a:pos x="wd2" y="hd2"/>
                </a:cxn>
              </a:cxnLst>
              <a:rect l="0" t="0" r="r" b="b"/>
              <a:pathLst>
                <a:path w="21108" h="21334" extrusionOk="0">
                  <a:moveTo>
                    <a:pt x="20930" y="20951"/>
                  </a:moveTo>
                  <a:cubicBezTo>
                    <a:pt x="20407" y="20602"/>
                    <a:pt x="18289" y="20263"/>
                    <a:pt x="17448" y="18856"/>
                  </a:cubicBezTo>
                  <a:cubicBezTo>
                    <a:pt x="17118" y="18305"/>
                    <a:pt x="14199" y="12106"/>
                    <a:pt x="13618" y="11523"/>
                  </a:cubicBezTo>
                  <a:cubicBezTo>
                    <a:pt x="11686" y="9586"/>
                    <a:pt x="12938" y="10613"/>
                    <a:pt x="9788" y="9428"/>
                  </a:cubicBezTo>
                  <a:cubicBezTo>
                    <a:pt x="8964" y="8601"/>
                    <a:pt x="7843" y="7333"/>
                    <a:pt x="7003" y="7333"/>
                  </a:cubicBezTo>
                  <a:cubicBezTo>
                    <a:pt x="5026" y="7333"/>
                    <a:pt x="3057" y="8031"/>
                    <a:pt x="1084" y="8381"/>
                  </a:cubicBezTo>
                  <a:cubicBezTo>
                    <a:pt x="735" y="8730"/>
                    <a:pt x="203" y="10416"/>
                    <a:pt x="39" y="9428"/>
                  </a:cubicBezTo>
                  <a:cubicBezTo>
                    <a:pt x="-148" y="8302"/>
                    <a:pt x="381" y="6953"/>
                    <a:pt x="735" y="6285"/>
                  </a:cubicBezTo>
                  <a:cubicBezTo>
                    <a:pt x="1358" y="5115"/>
                    <a:pt x="2128" y="4889"/>
                    <a:pt x="2825" y="4190"/>
                  </a:cubicBezTo>
                  <a:cubicBezTo>
                    <a:pt x="5212" y="1796"/>
                    <a:pt x="2249" y="4623"/>
                    <a:pt x="5610" y="2095"/>
                  </a:cubicBezTo>
                  <a:cubicBezTo>
                    <a:pt x="5966" y="1827"/>
                    <a:pt x="6302" y="1351"/>
                    <a:pt x="6654" y="1048"/>
                  </a:cubicBezTo>
                  <a:cubicBezTo>
                    <a:pt x="7115" y="652"/>
                    <a:pt x="7583" y="349"/>
                    <a:pt x="8047" y="0"/>
                  </a:cubicBezTo>
                  <a:cubicBezTo>
                    <a:pt x="9266" y="333"/>
                    <a:pt x="12575" y="351"/>
                    <a:pt x="13966" y="3143"/>
                  </a:cubicBezTo>
                  <a:cubicBezTo>
                    <a:pt x="14663" y="4540"/>
                    <a:pt x="15463" y="5552"/>
                    <a:pt x="16055" y="7333"/>
                  </a:cubicBezTo>
                  <a:cubicBezTo>
                    <a:pt x="16825" y="9650"/>
                    <a:pt x="17175" y="11112"/>
                    <a:pt x="18144" y="12571"/>
                  </a:cubicBezTo>
                  <a:cubicBezTo>
                    <a:pt x="18473" y="13065"/>
                    <a:pt x="18841" y="13269"/>
                    <a:pt x="19189" y="13618"/>
                  </a:cubicBezTo>
                  <a:cubicBezTo>
                    <a:pt x="19421" y="15015"/>
                    <a:pt x="19628" y="16453"/>
                    <a:pt x="19885" y="17809"/>
                  </a:cubicBezTo>
                  <a:cubicBezTo>
                    <a:pt x="20093" y="18902"/>
                    <a:pt x="20426" y="19783"/>
                    <a:pt x="20582" y="20951"/>
                  </a:cubicBezTo>
                  <a:cubicBezTo>
                    <a:pt x="20668" y="21600"/>
                    <a:pt x="21452" y="21301"/>
                    <a:pt x="20930" y="20951"/>
                  </a:cubicBezTo>
                  <a:close/>
                </a:path>
              </a:pathLst>
            </a:custGeom>
            <a:grpFill/>
            <a:ln w="9525" cap="flat">
              <a:solidFill>
                <a:srgbClr val="000000"/>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defRPr>
                  <a:solidFill>
                    <a:srgbClr val="FFFFFF"/>
                  </a:solidFill>
                </a:defRPr>
              </a:pPr>
              <a:endParaRPr/>
            </a:p>
          </p:txBody>
        </p:sp>
        <p:sp>
          <p:nvSpPr>
            <p:cNvPr id="370" name="Shape"/>
            <p:cNvSpPr/>
            <p:nvPr/>
          </p:nvSpPr>
          <p:spPr>
            <a:xfrm rot="19391001">
              <a:off x="91579" y="392391"/>
              <a:ext cx="113701" cy="91511"/>
            </a:xfrm>
            <a:custGeom>
              <a:avLst/>
              <a:gdLst/>
              <a:ahLst/>
              <a:cxnLst>
                <a:cxn ang="0">
                  <a:pos x="wd2" y="hd2"/>
                </a:cxn>
                <a:cxn ang="5400000">
                  <a:pos x="wd2" y="hd2"/>
                </a:cxn>
                <a:cxn ang="10800000">
                  <a:pos x="wd2" y="hd2"/>
                </a:cxn>
                <a:cxn ang="16200000">
                  <a:pos x="wd2" y="hd2"/>
                </a:cxn>
              </a:cxnLst>
              <a:rect l="0" t="0" r="r" b="b"/>
              <a:pathLst>
                <a:path w="21108" h="21334" extrusionOk="0">
                  <a:moveTo>
                    <a:pt x="20930" y="20951"/>
                  </a:moveTo>
                  <a:cubicBezTo>
                    <a:pt x="20407" y="20602"/>
                    <a:pt x="18289" y="20263"/>
                    <a:pt x="17448" y="18856"/>
                  </a:cubicBezTo>
                  <a:cubicBezTo>
                    <a:pt x="17118" y="18305"/>
                    <a:pt x="14199" y="12106"/>
                    <a:pt x="13618" y="11523"/>
                  </a:cubicBezTo>
                  <a:cubicBezTo>
                    <a:pt x="11686" y="9586"/>
                    <a:pt x="12938" y="10613"/>
                    <a:pt x="9788" y="9428"/>
                  </a:cubicBezTo>
                  <a:cubicBezTo>
                    <a:pt x="8964" y="8601"/>
                    <a:pt x="7843" y="7333"/>
                    <a:pt x="7003" y="7333"/>
                  </a:cubicBezTo>
                  <a:cubicBezTo>
                    <a:pt x="5026" y="7333"/>
                    <a:pt x="3057" y="8031"/>
                    <a:pt x="1084" y="8381"/>
                  </a:cubicBezTo>
                  <a:cubicBezTo>
                    <a:pt x="735" y="8730"/>
                    <a:pt x="203" y="10416"/>
                    <a:pt x="39" y="9428"/>
                  </a:cubicBezTo>
                  <a:cubicBezTo>
                    <a:pt x="-148" y="8302"/>
                    <a:pt x="381" y="6953"/>
                    <a:pt x="735" y="6285"/>
                  </a:cubicBezTo>
                  <a:cubicBezTo>
                    <a:pt x="1358" y="5115"/>
                    <a:pt x="2128" y="4889"/>
                    <a:pt x="2825" y="4190"/>
                  </a:cubicBezTo>
                  <a:cubicBezTo>
                    <a:pt x="5212" y="1796"/>
                    <a:pt x="2249" y="4623"/>
                    <a:pt x="5610" y="2095"/>
                  </a:cubicBezTo>
                  <a:cubicBezTo>
                    <a:pt x="5966" y="1827"/>
                    <a:pt x="6302" y="1351"/>
                    <a:pt x="6654" y="1048"/>
                  </a:cubicBezTo>
                  <a:cubicBezTo>
                    <a:pt x="7115" y="652"/>
                    <a:pt x="7583" y="349"/>
                    <a:pt x="8047" y="0"/>
                  </a:cubicBezTo>
                  <a:cubicBezTo>
                    <a:pt x="9266" y="333"/>
                    <a:pt x="12575" y="351"/>
                    <a:pt x="13966" y="3143"/>
                  </a:cubicBezTo>
                  <a:cubicBezTo>
                    <a:pt x="14663" y="4540"/>
                    <a:pt x="15463" y="5552"/>
                    <a:pt x="16055" y="7333"/>
                  </a:cubicBezTo>
                  <a:cubicBezTo>
                    <a:pt x="16825" y="9650"/>
                    <a:pt x="17175" y="11112"/>
                    <a:pt x="18144" y="12571"/>
                  </a:cubicBezTo>
                  <a:cubicBezTo>
                    <a:pt x="18473" y="13065"/>
                    <a:pt x="18841" y="13269"/>
                    <a:pt x="19189" y="13618"/>
                  </a:cubicBezTo>
                  <a:cubicBezTo>
                    <a:pt x="19421" y="15015"/>
                    <a:pt x="19628" y="16453"/>
                    <a:pt x="19885" y="17809"/>
                  </a:cubicBezTo>
                  <a:cubicBezTo>
                    <a:pt x="20093" y="18902"/>
                    <a:pt x="20426" y="19782"/>
                    <a:pt x="20582" y="20951"/>
                  </a:cubicBezTo>
                  <a:cubicBezTo>
                    <a:pt x="20668" y="21600"/>
                    <a:pt x="21452" y="21301"/>
                    <a:pt x="20930" y="20951"/>
                  </a:cubicBezTo>
                  <a:close/>
                </a:path>
              </a:pathLst>
            </a:custGeom>
            <a:grpFill/>
            <a:ln w="9525" cap="flat">
              <a:solidFill>
                <a:srgbClr val="000000"/>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defRPr>
                  <a:solidFill>
                    <a:srgbClr val="FFFFFF"/>
                  </a:solidFill>
                </a:defRPr>
              </a:pPr>
              <a:endParaRPr/>
            </a:p>
          </p:txBody>
        </p:sp>
        <p:sp>
          <p:nvSpPr>
            <p:cNvPr id="371" name="Shape"/>
            <p:cNvSpPr/>
            <p:nvPr/>
          </p:nvSpPr>
          <p:spPr>
            <a:xfrm>
              <a:off x="55678" y="466895"/>
              <a:ext cx="158511" cy="68318"/>
            </a:xfrm>
            <a:custGeom>
              <a:avLst/>
              <a:gdLst/>
              <a:ahLst/>
              <a:cxnLst>
                <a:cxn ang="0">
                  <a:pos x="wd2" y="hd2"/>
                </a:cxn>
                <a:cxn ang="5400000">
                  <a:pos x="wd2" y="hd2"/>
                </a:cxn>
                <a:cxn ang="10800000">
                  <a:pos x="wd2" y="hd2"/>
                </a:cxn>
                <a:cxn ang="16200000">
                  <a:pos x="wd2" y="hd2"/>
                </a:cxn>
              </a:cxnLst>
              <a:rect l="0" t="0" r="r" b="b"/>
              <a:pathLst>
                <a:path w="21108" h="21334" extrusionOk="0">
                  <a:moveTo>
                    <a:pt x="20930" y="20951"/>
                  </a:moveTo>
                  <a:cubicBezTo>
                    <a:pt x="20407" y="20602"/>
                    <a:pt x="18289" y="20263"/>
                    <a:pt x="17448" y="18856"/>
                  </a:cubicBezTo>
                  <a:cubicBezTo>
                    <a:pt x="17118" y="18305"/>
                    <a:pt x="14199" y="12106"/>
                    <a:pt x="13618" y="11523"/>
                  </a:cubicBezTo>
                  <a:cubicBezTo>
                    <a:pt x="11686" y="9586"/>
                    <a:pt x="12938" y="10613"/>
                    <a:pt x="9788" y="9428"/>
                  </a:cubicBezTo>
                  <a:cubicBezTo>
                    <a:pt x="8964" y="8601"/>
                    <a:pt x="7843" y="7333"/>
                    <a:pt x="7003" y="7333"/>
                  </a:cubicBezTo>
                  <a:cubicBezTo>
                    <a:pt x="5026" y="7333"/>
                    <a:pt x="3057" y="8031"/>
                    <a:pt x="1084" y="8381"/>
                  </a:cubicBezTo>
                  <a:cubicBezTo>
                    <a:pt x="735" y="8730"/>
                    <a:pt x="203" y="10416"/>
                    <a:pt x="39" y="9428"/>
                  </a:cubicBezTo>
                  <a:cubicBezTo>
                    <a:pt x="-148" y="8302"/>
                    <a:pt x="381" y="6953"/>
                    <a:pt x="735" y="6285"/>
                  </a:cubicBezTo>
                  <a:cubicBezTo>
                    <a:pt x="1358" y="5115"/>
                    <a:pt x="2128" y="4889"/>
                    <a:pt x="2825" y="4190"/>
                  </a:cubicBezTo>
                  <a:cubicBezTo>
                    <a:pt x="5212" y="1796"/>
                    <a:pt x="2249" y="4623"/>
                    <a:pt x="5610" y="2095"/>
                  </a:cubicBezTo>
                  <a:cubicBezTo>
                    <a:pt x="5966" y="1827"/>
                    <a:pt x="6302" y="1351"/>
                    <a:pt x="6654" y="1048"/>
                  </a:cubicBezTo>
                  <a:cubicBezTo>
                    <a:pt x="7115" y="652"/>
                    <a:pt x="7583" y="349"/>
                    <a:pt x="8047" y="0"/>
                  </a:cubicBezTo>
                  <a:cubicBezTo>
                    <a:pt x="9266" y="333"/>
                    <a:pt x="12575" y="351"/>
                    <a:pt x="13966" y="3143"/>
                  </a:cubicBezTo>
                  <a:cubicBezTo>
                    <a:pt x="14663" y="4540"/>
                    <a:pt x="15463" y="5552"/>
                    <a:pt x="16055" y="7333"/>
                  </a:cubicBezTo>
                  <a:cubicBezTo>
                    <a:pt x="16825" y="9650"/>
                    <a:pt x="17175" y="11112"/>
                    <a:pt x="18144" y="12571"/>
                  </a:cubicBezTo>
                  <a:cubicBezTo>
                    <a:pt x="18473" y="13065"/>
                    <a:pt x="18841" y="13269"/>
                    <a:pt x="19189" y="13618"/>
                  </a:cubicBezTo>
                  <a:cubicBezTo>
                    <a:pt x="19421" y="15015"/>
                    <a:pt x="19628" y="16453"/>
                    <a:pt x="19885" y="17809"/>
                  </a:cubicBezTo>
                  <a:cubicBezTo>
                    <a:pt x="20093" y="18902"/>
                    <a:pt x="20426" y="19782"/>
                    <a:pt x="20582" y="20951"/>
                  </a:cubicBezTo>
                  <a:cubicBezTo>
                    <a:pt x="20668" y="21600"/>
                    <a:pt x="21452" y="21301"/>
                    <a:pt x="20930" y="20951"/>
                  </a:cubicBezTo>
                  <a:close/>
                </a:path>
              </a:pathLst>
            </a:custGeom>
            <a:grpFill/>
            <a:ln w="9525" cap="flat">
              <a:solidFill>
                <a:srgbClr val="000000"/>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defRPr>
                  <a:solidFill>
                    <a:srgbClr val="FFFFFF"/>
                  </a:solidFill>
                </a:defRPr>
              </a:pPr>
              <a:endParaRPr/>
            </a:p>
          </p:txBody>
        </p:sp>
      </p:grpSp>
      <p:grpSp>
        <p:nvGrpSpPr>
          <p:cNvPr id="398" name="Group"/>
          <p:cNvGrpSpPr/>
          <p:nvPr/>
        </p:nvGrpSpPr>
        <p:grpSpPr>
          <a:xfrm>
            <a:off x="6187796" y="3381177"/>
            <a:ext cx="663567" cy="1419959"/>
            <a:chOff x="0" y="0"/>
            <a:chExt cx="663566" cy="1419957"/>
          </a:xfrm>
          <a:solidFill>
            <a:srgbClr val="718B3B"/>
          </a:solidFill>
        </p:grpSpPr>
        <p:sp>
          <p:nvSpPr>
            <p:cNvPr id="373" name="Shape"/>
            <p:cNvSpPr/>
            <p:nvPr/>
          </p:nvSpPr>
          <p:spPr>
            <a:xfrm>
              <a:off x="149326" y="887677"/>
              <a:ext cx="225197" cy="157239"/>
            </a:xfrm>
            <a:custGeom>
              <a:avLst/>
              <a:gdLst/>
              <a:ahLst/>
              <a:cxnLst>
                <a:cxn ang="0">
                  <a:pos x="wd2" y="hd2"/>
                </a:cxn>
                <a:cxn ang="5400000">
                  <a:pos x="wd2" y="hd2"/>
                </a:cxn>
                <a:cxn ang="10800000">
                  <a:pos x="wd2" y="hd2"/>
                </a:cxn>
                <a:cxn ang="16200000">
                  <a:pos x="wd2" y="hd2"/>
                </a:cxn>
              </a:cxnLst>
              <a:rect l="0" t="0" r="r" b="b"/>
              <a:pathLst>
                <a:path w="21108" h="21334" extrusionOk="0">
                  <a:moveTo>
                    <a:pt x="20930" y="20951"/>
                  </a:moveTo>
                  <a:cubicBezTo>
                    <a:pt x="20407" y="20602"/>
                    <a:pt x="18289" y="20263"/>
                    <a:pt x="17448" y="18856"/>
                  </a:cubicBezTo>
                  <a:cubicBezTo>
                    <a:pt x="17118" y="18305"/>
                    <a:pt x="14199" y="12106"/>
                    <a:pt x="13618" y="11523"/>
                  </a:cubicBezTo>
                  <a:cubicBezTo>
                    <a:pt x="11686" y="9586"/>
                    <a:pt x="12938" y="10613"/>
                    <a:pt x="9788" y="9428"/>
                  </a:cubicBezTo>
                  <a:cubicBezTo>
                    <a:pt x="8964" y="8601"/>
                    <a:pt x="7843" y="7333"/>
                    <a:pt x="7003" y="7333"/>
                  </a:cubicBezTo>
                  <a:cubicBezTo>
                    <a:pt x="5026" y="7333"/>
                    <a:pt x="3057" y="8031"/>
                    <a:pt x="1084" y="8381"/>
                  </a:cubicBezTo>
                  <a:cubicBezTo>
                    <a:pt x="735" y="8730"/>
                    <a:pt x="203" y="10416"/>
                    <a:pt x="39" y="9428"/>
                  </a:cubicBezTo>
                  <a:cubicBezTo>
                    <a:pt x="-148" y="8302"/>
                    <a:pt x="381" y="6953"/>
                    <a:pt x="735" y="6285"/>
                  </a:cubicBezTo>
                  <a:cubicBezTo>
                    <a:pt x="1358" y="5115"/>
                    <a:pt x="2128" y="4889"/>
                    <a:pt x="2825" y="4190"/>
                  </a:cubicBezTo>
                  <a:cubicBezTo>
                    <a:pt x="5212" y="1796"/>
                    <a:pt x="2249" y="4623"/>
                    <a:pt x="5610" y="2095"/>
                  </a:cubicBezTo>
                  <a:cubicBezTo>
                    <a:pt x="5966" y="1827"/>
                    <a:pt x="6302" y="1351"/>
                    <a:pt x="6654" y="1048"/>
                  </a:cubicBezTo>
                  <a:cubicBezTo>
                    <a:pt x="7115" y="652"/>
                    <a:pt x="7583" y="349"/>
                    <a:pt x="8047" y="0"/>
                  </a:cubicBezTo>
                  <a:cubicBezTo>
                    <a:pt x="9266" y="333"/>
                    <a:pt x="12575" y="351"/>
                    <a:pt x="13966" y="3143"/>
                  </a:cubicBezTo>
                  <a:cubicBezTo>
                    <a:pt x="14663" y="4540"/>
                    <a:pt x="15463" y="5552"/>
                    <a:pt x="16055" y="7333"/>
                  </a:cubicBezTo>
                  <a:cubicBezTo>
                    <a:pt x="16825" y="9650"/>
                    <a:pt x="17175" y="11112"/>
                    <a:pt x="18144" y="12571"/>
                  </a:cubicBezTo>
                  <a:cubicBezTo>
                    <a:pt x="18473" y="13065"/>
                    <a:pt x="18841" y="13269"/>
                    <a:pt x="19189" y="13618"/>
                  </a:cubicBezTo>
                  <a:cubicBezTo>
                    <a:pt x="19421" y="15015"/>
                    <a:pt x="19628" y="16453"/>
                    <a:pt x="19885" y="17809"/>
                  </a:cubicBezTo>
                  <a:cubicBezTo>
                    <a:pt x="20093" y="18902"/>
                    <a:pt x="20426" y="19782"/>
                    <a:pt x="20582" y="20951"/>
                  </a:cubicBezTo>
                  <a:cubicBezTo>
                    <a:pt x="20668" y="21600"/>
                    <a:pt x="21452" y="21301"/>
                    <a:pt x="20930" y="20951"/>
                  </a:cubicBezTo>
                  <a:close/>
                </a:path>
              </a:pathLst>
            </a:custGeom>
            <a:grpFill/>
            <a:ln w="9525" cap="flat">
              <a:solidFill>
                <a:srgbClr val="000000"/>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defRPr>
                  <a:solidFill>
                    <a:srgbClr val="FFFFFF"/>
                  </a:solidFill>
                </a:defRPr>
              </a:pPr>
              <a:endParaRPr/>
            </a:p>
          </p:txBody>
        </p:sp>
        <p:sp>
          <p:nvSpPr>
            <p:cNvPr id="374" name="Shape"/>
            <p:cNvSpPr/>
            <p:nvPr/>
          </p:nvSpPr>
          <p:spPr>
            <a:xfrm flipH="1">
              <a:off x="370919" y="755102"/>
              <a:ext cx="189034" cy="157238"/>
            </a:xfrm>
            <a:custGeom>
              <a:avLst/>
              <a:gdLst/>
              <a:ahLst/>
              <a:cxnLst>
                <a:cxn ang="0">
                  <a:pos x="wd2" y="hd2"/>
                </a:cxn>
                <a:cxn ang="5400000">
                  <a:pos x="wd2" y="hd2"/>
                </a:cxn>
                <a:cxn ang="10800000">
                  <a:pos x="wd2" y="hd2"/>
                </a:cxn>
                <a:cxn ang="16200000">
                  <a:pos x="wd2" y="hd2"/>
                </a:cxn>
              </a:cxnLst>
              <a:rect l="0" t="0" r="r" b="b"/>
              <a:pathLst>
                <a:path w="21108" h="21334" extrusionOk="0">
                  <a:moveTo>
                    <a:pt x="20930" y="20951"/>
                  </a:moveTo>
                  <a:cubicBezTo>
                    <a:pt x="20407" y="20602"/>
                    <a:pt x="18289" y="20263"/>
                    <a:pt x="17448" y="18856"/>
                  </a:cubicBezTo>
                  <a:cubicBezTo>
                    <a:pt x="17118" y="18305"/>
                    <a:pt x="14199" y="12106"/>
                    <a:pt x="13618" y="11523"/>
                  </a:cubicBezTo>
                  <a:cubicBezTo>
                    <a:pt x="11686" y="9586"/>
                    <a:pt x="12938" y="10613"/>
                    <a:pt x="9788" y="9428"/>
                  </a:cubicBezTo>
                  <a:cubicBezTo>
                    <a:pt x="8964" y="8601"/>
                    <a:pt x="7843" y="7333"/>
                    <a:pt x="7003" y="7333"/>
                  </a:cubicBezTo>
                  <a:cubicBezTo>
                    <a:pt x="5026" y="7333"/>
                    <a:pt x="3057" y="8031"/>
                    <a:pt x="1084" y="8381"/>
                  </a:cubicBezTo>
                  <a:cubicBezTo>
                    <a:pt x="735" y="8730"/>
                    <a:pt x="203" y="10416"/>
                    <a:pt x="39" y="9428"/>
                  </a:cubicBezTo>
                  <a:cubicBezTo>
                    <a:pt x="-148" y="8302"/>
                    <a:pt x="381" y="6953"/>
                    <a:pt x="735" y="6285"/>
                  </a:cubicBezTo>
                  <a:cubicBezTo>
                    <a:pt x="1358" y="5115"/>
                    <a:pt x="2128" y="4889"/>
                    <a:pt x="2825" y="4190"/>
                  </a:cubicBezTo>
                  <a:cubicBezTo>
                    <a:pt x="5212" y="1796"/>
                    <a:pt x="2249" y="4623"/>
                    <a:pt x="5610" y="2095"/>
                  </a:cubicBezTo>
                  <a:cubicBezTo>
                    <a:pt x="5966" y="1827"/>
                    <a:pt x="6302" y="1351"/>
                    <a:pt x="6654" y="1048"/>
                  </a:cubicBezTo>
                  <a:cubicBezTo>
                    <a:pt x="7115" y="652"/>
                    <a:pt x="7583" y="349"/>
                    <a:pt x="8047" y="0"/>
                  </a:cubicBezTo>
                  <a:cubicBezTo>
                    <a:pt x="9266" y="333"/>
                    <a:pt x="12575" y="351"/>
                    <a:pt x="13966" y="3143"/>
                  </a:cubicBezTo>
                  <a:cubicBezTo>
                    <a:pt x="14663" y="4540"/>
                    <a:pt x="15463" y="5552"/>
                    <a:pt x="16055" y="7333"/>
                  </a:cubicBezTo>
                  <a:cubicBezTo>
                    <a:pt x="16825" y="9650"/>
                    <a:pt x="17175" y="11112"/>
                    <a:pt x="18144" y="12571"/>
                  </a:cubicBezTo>
                  <a:cubicBezTo>
                    <a:pt x="18473" y="13065"/>
                    <a:pt x="18841" y="13269"/>
                    <a:pt x="19189" y="13618"/>
                  </a:cubicBezTo>
                  <a:cubicBezTo>
                    <a:pt x="19421" y="15015"/>
                    <a:pt x="19628" y="16453"/>
                    <a:pt x="19885" y="17809"/>
                  </a:cubicBezTo>
                  <a:cubicBezTo>
                    <a:pt x="20093" y="18902"/>
                    <a:pt x="20426" y="19782"/>
                    <a:pt x="20582" y="20951"/>
                  </a:cubicBezTo>
                  <a:cubicBezTo>
                    <a:pt x="20668" y="21600"/>
                    <a:pt x="21452" y="21301"/>
                    <a:pt x="20930" y="20951"/>
                  </a:cubicBezTo>
                  <a:close/>
                </a:path>
              </a:pathLst>
            </a:custGeom>
            <a:grpFill/>
            <a:ln w="9525" cap="flat">
              <a:solidFill>
                <a:srgbClr val="000000"/>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defRPr>
                  <a:solidFill>
                    <a:srgbClr val="FFFFFF"/>
                  </a:solidFill>
                </a:defRPr>
              </a:pPr>
              <a:endParaRPr/>
            </a:p>
          </p:txBody>
        </p:sp>
        <p:sp>
          <p:nvSpPr>
            <p:cNvPr id="375" name="Shape"/>
            <p:cNvSpPr/>
            <p:nvPr/>
          </p:nvSpPr>
          <p:spPr>
            <a:xfrm>
              <a:off x="321220" y="34583"/>
              <a:ext cx="210838" cy="1385375"/>
            </a:xfrm>
            <a:custGeom>
              <a:avLst/>
              <a:gdLst/>
              <a:ahLst/>
              <a:cxnLst>
                <a:cxn ang="0">
                  <a:pos x="wd2" y="hd2"/>
                </a:cxn>
                <a:cxn ang="5400000">
                  <a:pos x="wd2" y="hd2"/>
                </a:cxn>
                <a:cxn ang="10800000">
                  <a:pos x="wd2" y="hd2"/>
                </a:cxn>
                <a:cxn ang="16200000">
                  <a:pos x="wd2" y="hd2"/>
                </a:cxn>
              </a:cxnLst>
              <a:rect l="0" t="0" r="r" b="b"/>
              <a:pathLst>
                <a:path w="20552" h="21061" extrusionOk="0">
                  <a:moveTo>
                    <a:pt x="758" y="20592"/>
                  </a:moveTo>
                  <a:cubicBezTo>
                    <a:pt x="1" y="19585"/>
                    <a:pt x="-672" y="14152"/>
                    <a:pt x="1263" y="13144"/>
                  </a:cubicBezTo>
                  <a:cubicBezTo>
                    <a:pt x="1907" y="12809"/>
                    <a:pt x="2396" y="12599"/>
                    <a:pt x="2777" y="12268"/>
                  </a:cubicBezTo>
                  <a:cubicBezTo>
                    <a:pt x="2978" y="12094"/>
                    <a:pt x="3094" y="11917"/>
                    <a:pt x="3282" y="11742"/>
                  </a:cubicBezTo>
                  <a:cubicBezTo>
                    <a:pt x="3599" y="11449"/>
                    <a:pt x="4292" y="10866"/>
                    <a:pt x="4292" y="10866"/>
                  </a:cubicBezTo>
                  <a:cubicBezTo>
                    <a:pt x="4460" y="10515"/>
                    <a:pt x="4560" y="10164"/>
                    <a:pt x="4797" y="9814"/>
                  </a:cubicBezTo>
                  <a:cubicBezTo>
                    <a:pt x="5088" y="9384"/>
                    <a:pt x="5878" y="9126"/>
                    <a:pt x="6311" y="8675"/>
                  </a:cubicBezTo>
                  <a:lnTo>
                    <a:pt x="7321" y="7624"/>
                  </a:lnTo>
                  <a:cubicBezTo>
                    <a:pt x="7489" y="6952"/>
                    <a:pt x="7539" y="6279"/>
                    <a:pt x="7826" y="5608"/>
                  </a:cubicBezTo>
                  <a:cubicBezTo>
                    <a:pt x="7975" y="5259"/>
                    <a:pt x="8604" y="5227"/>
                    <a:pt x="9340" y="4907"/>
                  </a:cubicBezTo>
                  <a:cubicBezTo>
                    <a:pt x="9735" y="4736"/>
                    <a:pt x="10013" y="4557"/>
                    <a:pt x="10350" y="4381"/>
                  </a:cubicBezTo>
                  <a:lnTo>
                    <a:pt x="11359" y="3856"/>
                  </a:lnTo>
                  <a:cubicBezTo>
                    <a:pt x="11527" y="3768"/>
                    <a:pt x="11569" y="3670"/>
                    <a:pt x="11864" y="3593"/>
                  </a:cubicBezTo>
                  <a:cubicBezTo>
                    <a:pt x="12970" y="3305"/>
                    <a:pt x="12856" y="3384"/>
                    <a:pt x="13378" y="3067"/>
                  </a:cubicBezTo>
                  <a:cubicBezTo>
                    <a:pt x="13569" y="2951"/>
                    <a:pt x="13747" y="2835"/>
                    <a:pt x="13883" y="2716"/>
                  </a:cubicBezTo>
                  <a:cubicBezTo>
                    <a:pt x="14362" y="2301"/>
                    <a:pt x="14273" y="2055"/>
                    <a:pt x="15398" y="1665"/>
                  </a:cubicBezTo>
                  <a:cubicBezTo>
                    <a:pt x="15734" y="1548"/>
                    <a:pt x="16143" y="1437"/>
                    <a:pt x="16407" y="1314"/>
                  </a:cubicBezTo>
                  <a:cubicBezTo>
                    <a:pt x="16651" y="1202"/>
                    <a:pt x="16721" y="1080"/>
                    <a:pt x="16912" y="964"/>
                  </a:cubicBezTo>
                  <a:cubicBezTo>
                    <a:pt x="17058" y="875"/>
                    <a:pt x="17271" y="790"/>
                    <a:pt x="17417" y="701"/>
                  </a:cubicBezTo>
                  <a:cubicBezTo>
                    <a:pt x="17422" y="698"/>
                    <a:pt x="18184" y="130"/>
                    <a:pt x="18426" y="88"/>
                  </a:cubicBezTo>
                  <a:cubicBezTo>
                    <a:pt x="18803" y="22"/>
                    <a:pt x="19436" y="29"/>
                    <a:pt x="19941" y="0"/>
                  </a:cubicBezTo>
                  <a:cubicBezTo>
                    <a:pt x="20564" y="325"/>
                    <a:pt x="20928" y="377"/>
                    <a:pt x="19941" y="789"/>
                  </a:cubicBezTo>
                  <a:cubicBezTo>
                    <a:pt x="19474" y="983"/>
                    <a:pt x="18305" y="1115"/>
                    <a:pt x="17922" y="1314"/>
                  </a:cubicBezTo>
                  <a:cubicBezTo>
                    <a:pt x="15317" y="2671"/>
                    <a:pt x="18302" y="1270"/>
                    <a:pt x="15902" y="2103"/>
                  </a:cubicBezTo>
                  <a:cubicBezTo>
                    <a:pt x="13812" y="2829"/>
                    <a:pt x="17281" y="1875"/>
                    <a:pt x="14388" y="2629"/>
                  </a:cubicBezTo>
                  <a:cubicBezTo>
                    <a:pt x="14220" y="2775"/>
                    <a:pt x="14024" y="2920"/>
                    <a:pt x="13883" y="3067"/>
                  </a:cubicBezTo>
                  <a:cubicBezTo>
                    <a:pt x="13688" y="3271"/>
                    <a:pt x="13612" y="3478"/>
                    <a:pt x="13378" y="3680"/>
                  </a:cubicBezTo>
                  <a:cubicBezTo>
                    <a:pt x="13274" y="3771"/>
                    <a:pt x="13020" y="3854"/>
                    <a:pt x="12874" y="3943"/>
                  </a:cubicBezTo>
                  <a:cubicBezTo>
                    <a:pt x="12683" y="4059"/>
                    <a:pt x="12493" y="4175"/>
                    <a:pt x="12369" y="4294"/>
                  </a:cubicBezTo>
                  <a:cubicBezTo>
                    <a:pt x="11355" y="5261"/>
                    <a:pt x="12371" y="4584"/>
                    <a:pt x="11359" y="5696"/>
                  </a:cubicBezTo>
                  <a:cubicBezTo>
                    <a:pt x="10868" y="6236"/>
                    <a:pt x="10501" y="6467"/>
                    <a:pt x="9845" y="6923"/>
                  </a:cubicBezTo>
                  <a:cubicBezTo>
                    <a:pt x="9582" y="7516"/>
                    <a:pt x="9333" y="8245"/>
                    <a:pt x="8835" y="8850"/>
                  </a:cubicBezTo>
                  <a:cubicBezTo>
                    <a:pt x="8714" y="8998"/>
                    <a:pt x="8471" y="9142"/>
                    <a:pt x="8330" y="9288"/>
                  </a:cubicBezTo>
                  <a:cubicBezTo>
                    <a:pt x="7628" y="10020"/>
                    <a:pt x="8114" y="9720"/>
                    <a:pt x="7321" y="10340"/>
                  </a:cubicBezTo>
                  <a:cubicBezTo>
                    <a:pt x="7170" y="10458"/>
                    <a:pt x="6944" y="10572"/>
                    <a:pt x="6816" y="10690"/>
                  </a:cubicBezTo>
                  <a:cubicBezTo>
                    <a:pt x="6439" y="11040"/>
                    <a:pt x="5806" y="11742"/>
                    <a:pt x="5806" y="11742"/>
                  </a:cubicBezTo>
                  <a:cubicBezTo>
                    <a:pt x="5638" y="13027"/>
                    <a:pt x="5301" y="14312"/>
                    <a:pt x="5301" y="15598"/>
                  </a:cubicBezTo>
                  <a:cubicBezTo>
                    <a:pt x="5301" y="16795"/>
                    <a:pt x="5925" y="17993"/>
                    <a:pt x="5806" y="19190"/>
                  </a:cubicBezTo>
                  <a:cubicBezTo>
                    <a:pt x="5635" y="20912"/>
                    <a:pt x="1515" y="21600"/>
                    <a:pt x="758" y="20592"/>
                  </a:cubicBezTo>
                  <a:close/>
                </a:path>
              </a:pathLst>
            </a:custGeom>
            <a:grpFill/>
            <a:ln w="9525" cap="flat">
              <a:solidFill>
                <a:srgbClr val="000000"/>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defRPr>
                  <a:solidFill>
                    <a:srgbClr val="FFFFFF"/>
                  </a:solidFill>
                </a:defRPr>
              </a:pPr>
              <a:endParaRPr/>
            </a:p>
          </p:txBody>
        </p:sp>
        <p:sp>
          <p:nvSpPr>
            <p:cNvPr id="376" name="Shape"/>
            <p:cNvSpPr/>
            <p:nvPr/>
          </p:nvSpPr>
          <p:spPr>
            <a:xfrm>
              <a:off x="38415" y="991432"/>
              <a:ext cx="313947" cy="117387"/>
            </a:xfrm>
            <a:custGeom>
              <a:avLst/>
              <a:gdLst/>
              <a:ahLst/>
              <a:cxnLst>
                <a:cxn ang="0">
                  <a:pos x="wd2" y="hd2"/>
                </a:cxn>
                <a:cxn ang="5400000">
                  <a:pos x="wd2" y="hd2"/>
                </a:cxn>
                <a:cxn ang="10800000">
                  <a:pos x="wd2" y="hd2"/>
                </a:cxn>
                <a:cxn ang="16200000">
                  <a:pos x="wd2" y="hd2"/>
                </a:cxn>
              </a:cxnLst>
              <a:rect l="0" t="0" r="r" b="b"/>
              <a:pathLst>
                <a:path w="21108" h="21334" extrusionOk="0">
                  <a:moveTo>
                    <a:pt x="20930" y="20951"/>
                  </a:moveTo>
                  <a:cubicBezTo>
                    <a:pt x="20407" y="20602"/>
                    <a:pt x="18289" y="20263"/>
                    <a:pt x="17448" y="18856"/>
                  </a:cubicBezTo>
                  <a:cubicBezTo>
                    <a:pt x="17118" y="18305"/>
                    <a:pt x="14199" y="12106"/>
                    <a:pt x="13618" y="11523"/>
                  </a:cubicBezTo>
                  <a:cubicBezTo>
                    <a:pt x="11686" y="9586"/>
                    <a:pt x="12938" y="10613"/>
                    <a:pt x="9788" y="9428"/>
                  </a:cubicBezTo>
                  <a:cubicBezTo>
                    <a:pt x="8964" y="8601"/>
                    <a:pt x="7843" y="7333"/>
                    <a:pt x="7003" y="7333"/>
                  </a:cubicBezTo>
                  <a:cubicBezTo>
                    <a:pt x="5026" y="7333"/>
                    <a:pt x="3057" y="8031"/>
                    <a:pt x="1084" y="8381"/>
                  </a:cubicBezTo>
                  <a:cubicBezTo>
                    <a:pt x="735" y="8730"/>
                    <a:pt x="203" y="10416"/>
                    <a:pt x="39" y="9428"/>
                  </a:cubicBezTo>
                  <a:cubicBezTo>
                    <a:pt x="-148" y="8302"/>
                    <a:pt x="381" y="6953"/>
                    <a:pt x="735" y="6285"/>
                  </a:cubicBezTo>
                  <a:cubicBezTo>
                    <a:pt x="1358" y="5115"/>
                    <a:pt x="2128" y="4889"/>
                    <a:pt x="2825" y="4190"/>
                  </a:cubicBezTo>
                  <a:cubicBezTo>
                    <a:pt x="5212" y="1796"/>
                    <a:pt x="2249" y="4623"/>
                    <a:pt x="5610" y="2095"/>
                  </a:cubicBezTo>
                  <a:cubicBezTo>
                    <a:pt x="5966" y="1827"/>
                    <a:pt x="6302" y="1351"/>
                    <a:pt x="6654" y="1048"/>
                  </a:cubicBezTo>
                  <a:cubicBezTo>
                    <a:pt x="7115" y="652"/>
                    <a:pt x="7583" y="349"/>
                    <a:pt x="8047" y="0"/>
                  </a:cubicBezTo>
                  <a:cubicBezTo>
                    <a:pt x="9266" y="333"/>
                    <a:pt x="12575" y="351"/>
                    <a:pt x="13966" y="3143"/>
                  </a:cubicBezTo>
                  <a:cubicBezTo>
                    <a:pt x="14663" y="4540"/>
                    <a:pt x="15463" y="5552"/>
                    <a:pt x="16055" y="7333"/>
                  </a:cubicBezTo>
                  <a:cubicBezTo>
                    <a:pt x="16825" y="9650"/>
                    <a:pt x="17175" y="11112"/>
                    <a:pt x="18144" y="12571"/>
                  </a:cubicBezTo>
                  <a:cubicBezTo>
                    <a:pt x="18473" y="13065"/>
                    <a:pt x="18841" y="13269"/>
                    <a:pt x="19189" y="13618"/>
                  </a:cubicBezTo>
                  <a:cubicBezTo>
                    <a:pt x="19421" y="15015"/>
                    <a:pt x="19628" y="16453"/>
                    <a:pt x="19885" y="17809"/>
                  </a:cubicBezTo>
                  <a:cubicBezTo>
                    <a:pt x="20093" y="18902"/>
                    <a:pt x="20426" y="19782"/>
                    <a:pt x="20582" y="20951"/>
                  </a:cubicBezTo>
                  <a:cubicBezTo>
                    <a:pt x="20668" y="21600"/>
                    <a:pt x="21452" y="21301"/>
                    <a:pt x="20930" y="20951"/>
                  </a:cubicBezTo>
                  <a:close/>
                </a:path>
              </a:pathLst>
            </a:custGeom>
            <a:grpFill/>
            <a:ln w="9525" cap="flat">
              <a:solidFill>
                <a:srgbClr val="000000"/>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defRPr>
                  <a:solidFill>
                    <a:srgbClr val="FFFFFF"/>
                  </a:solidFill>
                </a:defRPr>
              </a:pPr>
              <a:endParaRPr/>
            </a:p>
          </p:txBody>
        </p:sp>
        <p:sp>
          <p:nvSpPr>
            <p:cNvPr id="377" name="Shape"/>
            <p:cNvSpPr/>
            <p:nvPr/>
          </p:nvSpPr>
          <p:spPr>
            <a:xfrm>
              <a:off x="-1" y="1135535"/>
              <a:ext cx="346651" cy="168625"/>
            </a:xfrm>
            <a:custGeom>
              <a:avLst/>
              <a:gdLst/>
              <a:ahLst/>
              <a:cxnLst>
                <a:cxn ang="0">
                  <a:pos x="wd2" y="hd2"/>
                </a:cxn>
                <a:cxn ang="5400000">
                  <a:pos x="wd2" y="hd2"/>
                </a:cxn>
                <a:cxn ang="10800000">
                  <a:pos x="wd2" y="hd2"/>
                </a:cxn>
                <a:cxn ang="16200000">
                  <a:pos x="wd2" y="hd2"/>
                </a:cxn>
              </a:cxnLst>
              <a:rect l="0" t="0" r="r" b="b"/>
              <a:pathLst>
                <a:path w="21108" h="21334" extrusionOk="0">
                  <a:moveTo>
                    <a:pt x="20930" y="20951"/>
                  </a:moveTo>
                  <a:cubicBezTo>
                    <a:pt x="20407" y="20602"/>
                    <a:pt x="18289" y="20263"/>
                    <a:pt x="17448" y="18856"/>
                  </a:cubicBezTo>
                  <a:cubicBezTo>
                    <a:pt x="17118" y="18305"/>
                    <a:pt x="14199" y="12106"/>
                    <a:pt x="13618" y="11523"/>
                  </a:cubicBezTo>
                  <a:cubicBezTo>
                    <a:pt x="11686" y="9586"/>
                    <a:pt x="12938" y="10613"/>
                    <a:pt x="9788" y="9428"/>
                  </a:cubicBezTo>
                  <a:cubicBezTo>
                    <a:pt x="8964" y="8601"/>
                    <a:pt x="7843" y="7333"/>
                    <a:pt x="7003" y="7333"/>
                  </a:cubicBezTo>
                  <a:cubicBezTo>
                    <a:pt x="5026" y="7333"/>
                    <a:pt x="3057" y="8031"/>
                    <a:pt x="1084" y="8381"/>
                  </a:cubicBezTo>
                  <a:cubicBezTo>
                    <a:pt x="735" y="8730"/>
                    <a:pt x="203" y="10416"/>
                    <a:pt x="39" y="9428"/>
                  </a:cubicBezTo>
                  <a:cubicBezTo>
                    <a:pt x="-148" y="8302"/>
                    <a:pt x="381" y="6953"/>
                    <a:pt x="735" y="6285"/>
                  </a:cubicBezTo>
                  <a:cubicBezTo>
                    <a:pt x="1358" y="5115"/>
                    <a:pt x="2128" y="4889"/>
                    <a:pt x="2825" y="4190"/>
                  </a:cubicBezTo>
                  <a:cubicBezTo>
                    <a:pt x="5212" y="1796"/>
                    <a:pt x="2249" y="4623"/>
                    <a:pt x="5610" y="2095"/>
                  </a:cubicBezTo>
                  <a:cubicBezTo>
                    <a:pt x="5966" y="1827"/>
                    <a:pt x="6302" y="1351"/>
                    <a:pt x="6654" y="1048"/>
                  </a:cubicBezTo>
                  <a:cubicBezTo>
                    <a:pt x="7115" y="652"/>
                    <a:pt x="7583" y="349"/>
                    <a:pt x="8047" y="0"/>
                  </a:cubicBezTo>
                  <a:cubicBezTo>
                    <a:pt x="9266" y="333"/>
                    <a:pt x="12575" y="351"/>
                    <a:pt x="13966" y="3143"/>
                  </a:cubicBezTo>
                  <a:cubicBezTo>
                    <a:pt x="14663" y="4540"/>
                    <a:pt x="15463" y="5552"/>
                    <a:pt x="16055" y="7333"/>
                  </a:cubicBezTo>
                  <a:cubicBezTo>
                    <a:pt x="16825" y="9650"/>
                    <a:pt x="17175" y="11112"/>
                    <a:pt x="18144" y="12571"/>
                  </a:cubicBezTo>
                  <a:cubicBezTo>
                    <a:pt x="18473" y="13065"/>
                    <a:pt x="18841" y="13269"/>
                    <a:pt x="19189" y="13618"/>
                  </a:cubicBezTo>
                  <a:cubicBezTo>
                    <a:pt x="19421" y="15015"/>
                    <a:pt x="19628" y="16453"/>
                    <a:pt x="19885" y="17809"/>
                  </a:cubicBezTo>
                  <a:cubicBezTo>
                    <a:pt x="20093" y="18902"/>
                    <a:pt x="20426" y="19782"/>
                    <a:pt x="20582" y="20951"/>
                  </a:cubicBezTo>
                  <a:cubicBezTo>
                    <a:pt x="20668" y="21600"/>
                    <a:pt x="21452" y="21301"/>
                    <a:pt x="20930" y="20951"/>
                  </a:cubicBezTo>
                  <a:close/>
                </a:path>
              </a:pathLst>
            </a:custGeom>
            <a:grpFill/>
            <a:ln w="9525" cap="flat">
              <a:solidFill>
                <a:srgbClr val="000000"/>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defRPr>
                  <a:solidFill>
                    <a:srgbClr val="FFFFFF"/>
                  </a:solidFill>
                </a:defRPr>
              </a:pPr>
              <a:endParaRPr/>
            </a:p>
          </p:txBody>
        </p:sp>
        <p:sp>
          <p:nvSpPr>
            <p:cNvPr id="378" name="Shape"/>
            <p:cNvSpPr/>
            <p:nvPr/>
          </p:nvSpPr>
          <p:spPr>
            <a:xfrm flipH="1">
              <a:off x="372135" y="893441"/>
              <a:ext cx="263532" cy="117387"/>
            </a:xfrm>
            <a:custGeom>
              <a:avLst/>
              <a:gdLst/>
              <a:ahLst/>
              <a:cxnLst>
                <a:cxn ang="0">
                  <a:pos x="wd2" y="hd2"/>
                </a:cxn>
                <a:cxn ang="5400000">
                  <a:pos x="wd2" y="hd2"/>
                </a:cxn>
                <a:cxn ang="10800000">
                  <a:pos x="wd2" y="hd2"/>
                </a:cxn>
                <a:cxn ang="16200000">
                  <a:pos x="wd2" y="hd2"/>
                </a:cxn>
              </a:cxnLst>
              <a:rect l="0" t="0" r="r" b="b"/>
              <a:pathLst>
                <a:path w="21108" h="21334" extrusionOk="0">
                  <a:moveTo>
                    <a:pt x="20930" y="20951"/>
                  </a:moveTo>
                  <a:cubicBezTo>
                    <a:pt x="20407" y="20602"/>
                    <a:pt x="18289" y="20263"/>
                    <a:pt x="17448" y="18856"/>
                  </a:cubicBezTo>
                  <a:cubicBezTo>
                    <a:pt x="17118" y="18305"/>
                    <a:pt x="14199" y="12106"/>
                    <a:pt x="13618" y="11523"/>
                  </a:cubicBezTo>
                  <a:cubicBezTo>
                    <a:pt x="11686" y="9586"/>
                    <a:pt x="12938" y="10613"/>
                    <a:pt x="9788" y="9428"/>
                  </a:cubicBezTo>
                  <a:cubicBezTo>
                    <a:pt x="8964" y="8601"/>
                    <a:pt x="7843" y="7333"/>
                    <a:pt x="7003" y="7333"/>
                  </a:cubicBezTo>
                  <a:cubicBezTo>
                    <a:pt x="5026" y="7333"/>
                    <a:pt x="3057" y="8031"/>
                    <a:pt x="1084" y="8381"/>
                  </a:cubicBezTo>
                  <a:cubicBezTo>
                    <a:pt x="735" y="8730"/>
                    <a:pt x="203" y="10416"/>
                    <a:pt x="39" y="9428"/>
                  </a:cubicBezTo>
                  <a:cubicBezTo>
                    <a:pt x="-148" y="8302"/>
                    <a:pt x="381" y="6953"/>
                    <a:pt x="735" y="6285"/>
                  </a:cubicBezTo>
                  <a:cubicBezTo>
                    <a:pt x="1358" y="5115"/>
                    <a:pt x="2128" y="4889"/>
                    <a:pt x="2825" y="4190"/>
                  </a:cubicBezTo>
                  <a:cubicBezTo>
                    <a:pt x="5212" y="1796"/>
                    <a:pt x="2249" y="4623"/>
                    <a:pt x="5610" y="2095"/>
                  </a:cubicBezTo>
                  <a:cubicBezTo>
                    <a:pt x="5966" y="1827"/>
                    <a:pt x="6302" y="1351"/>
                    <a:pt x="6654" y="1048"/>
                  </a:cubicBezTo>
                  <a:cubicBezTo>
                    <a:pt x="7115" y="652"/>
                    <a:pt x="7583" y="349"/>
                    <a:pt x="8047" y="0"/>
                  </a:cubicBezTo>
                  <a:cubicBezTo>
                    <a:pt x="9266" y="333"/>
                    <a:pt x="12575" y="351"/>
                    <a:pt x="13966" y="3143"/>
                  </a:cubicBezTo>
                  <a:cubicBezTo>
                    <a:pt x="14663" y="4540"/>
                    <a:pt x="15463" y="5552"/>
                    <a:pt x="16055" y="7333"/>
                  </a:cubicBezTo>
                  <a:cubicBezTo>
                    <a:pt x="16825" y="9650"/>
                    <a:pt x="17175" y="11112"/>
                    <a:pt x="18144" y="12571"/>
                  </a:cubicBezTo>
                  <a:cubicBezTo>
                    <a:pt x="18473" y="13065"/>
                    <a:pt x="18841" y="13269"/>
                    <a:pt x="19189" y="13618"/>
                  </a:cubicBezTo>
                  <a:cubicBezTo>
                    <a:pt x="19421" y="15015"/>
                    <a:pt x="19628" y="16453"/>
                    <a:pt x="19885" y="17809"/>
                  </a:cubicBezTo>
                  <a:cubicBezTo>
                    <a:pt x="20093" y="18902"/>
                    <a:pt x="20426" y="19782"/>
                    <a:pt x="20582" y="20951"/>
                  </a:cubicBezTo>
                  <a:cubicBezTo>
                    <a:pt x="20668" y="21600"/>
                    <a:pt x="21452" y="21301"/>
                    <a:pt x="20930" y="20951"/>
                  </a:cubicBezTo>
                  <a:close/>
                </a:path>
              </a:pathLst>
            </a:custGeom>
            <a:grpFill/>
            <a:ln w="9525" cap="flat">
              <a:solidFill>
                <a:srgbClr val="000000"/>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defRPr>
                  <a:solidFill>
                    <a:srgbClr val="FFFFFF"/>
                  </a:solidFill>
                </a:defRPr>
              </a:pPr>
              <a:endParaRPr/>
            </a:p>
          </p:txBody>
        </p:sp>
        <p:sp>
          <p:nvSpPr>
            <p:cNvPr id="379" name="Shape"/>
            <p:cNvSpPr/>
            <p:nvPr/>
          </p:nvSpPr>
          <p:spPr>
            <a:xfrm flipH="1">
              <a:off x="372582" y="1054837"/>
              <a:ext cx="290985" cy="168625"/>
            </a:xfrm>
            <a:custGeom>
              <a:avLst/>
              <a:gdLst/>
              <a:ahLst/>
              <a:cxnLst>
                <a:cxn ang="0">
                  <a:pos x="wd2" y="hd2"/>
                </a:cxn>
                <a:cxn ang="5400000">
                  <a:pos x="wd2" y="hd2"/>
                </a:cxn>
                <a:cxn ang="10800000">
                  <a:pos x="wd2" y="hd2"/>
                </a:cxn>
                <a:cxn ang="16200000">
                  <a:pos x="wd2" y="hd2"/>
                </a:cxn>
              </a:cxnLst>
              <a:rect l="0" t="0" r="r" b="b"/>
              <a:pathLst>
                <a:path w="21108" h="21334" extrusionOk="0">
                  <a:moveTo>
                    <a:pt x="20930" y="20951"/>
                  </a:moveTo>
                  <a:cubicBezTo>
                    <a:pt x="20407" y="20602"/>
                    <a:pt x="18289" y="20263"/>
                    <a:pt x="17448" y="18856"/>
                  </a:cubicBezTo>
                  <a:cubicBezTo>
                    <a:pt x="17118" y="18305"/>
                    <a:pt x="14199" y="12106"/>
                    <a:pt x="13618" y="11523"/>
                  </a:cubicBezTo>
                  <a:cubicBezTo>
                    <a:pt x="11686" y="9586"/>
                    <a:pt x="12938" y="10613"/>
                    <a:pt x="9788" y="9428"/>
                  </a:cubicBezTo>
                  <a:cubicBezTo>
                    <a:pt x="8964" y="8601"/>
                    <a:pt x="7843" y="7333"/>
                    <a:pt x="7003" y="7333"/>
                  </a:cubicBezTo>
                  <a:cubicBezTo>
                    <a:pt x="5026" y="7333"/>
                    <a:pt x="3057" y="8031"/>
                    <a:pt x="1084" y="8381"/>
                  </a:cubicBezTo>
                  <a:cubicBezTo>
                    <a:pt x="735" y="8730"/>
                    <a:pt x="203" y="10416"/>
                    <a:pt x="39" y="9428"/>
                  </a:cubicBezTo>
                  <a:cubicBezTo>
                    <a:pt x="-148" y="8302"/>
                    <a:pt x="381" y="6953"/>
                    <a:pt x="735" y="6285"/>
                  </a:cubicBezTo>
                  <a:cubicBezTo>
                    <a:pt x="1358" y="5115"/>
                    <a:pt x="2128" y="4889"/>
                    <a:pt x="2825" y="4190"/>
                  </a:cubicBezTo>
                  <a:cubicBezTo>
                    <a:pt x="5212" y="1796"/>
                    <a:pt x="2249" y="4623"/>
                    <a:pt x="5610" y="2095"/>
                  </a:cubicBezTo>
                  <a:cubicBezTo>
                    <a:pt x="5966" y="1827"/>
                    <a:pt x="6302" y="1351"/>
                    <a:pt x="6654" y="1048"/>
                  </a:cubicBezTo>
                  <a:cubicBezTo>
                    <a:pt x="7115" y="652"/>
                    <a:pt x="7583" y="349"/>
                    <a:pt x="8047" y="0"/>
                  </a:cubicBezTo>
                  <a:cubicBezTo>
                    <a:pt x="9266" y="333"/>
                    <a:pt x="12575" y="351"/>
                    <a:pt x="13966" y="3143"/>
                  </a:cubicBezTo>
                  <a:cubicBezTo>
                    <a:pt x="14663" y="4540"/>
                    <a:pt x="15463" y="5552"/>
                    <a:pt x="16055" y="7333"/>
                  </a:cubicBezTo>
                  <a:cubicBezTo>
                    <a:pt x="16825" y="9650"/>
                    <a:pt x="17175" y="11112"/>
                    <a:pt x="18144" y="12571"/>
                  </a:cubicBezTo>
                  <a:cubicBezTo>
                    <a:pt x="18473" y="13065"/>
                    <a:pt x="18841" y="13269"/>
                    <a:pt x="19189" y="13618"/>
                  </a:cubicBezTo>
                  <a:cubicBezTo>
                    <a:pt x="19421" y="15015"/>
                    <a:pt x="19628" y="16453"/>
                    <a:pt x="19885" y="17809"/>
                  </a:cubicBezTo>
                  <a:cubicBezTo>
                    <a:pt x="20093" y="18902"/>
                    <a:pt x="20426" y="19782"/>
                    <a:pt x="20582" y="20951"/>
                  </a:cubicBezTo>
                  <a:cubicBezTo>
                    <a:pt x="20668" y="21600"/>
                    <a:pt x="21452" y="21301"/>
                    <a:pt x="20930" y="20951"/>
                  </a:cubicBezTo>
                  <a:close/>
                </a:path>
              </a:pathLst>
            </a:custGeom>
            <a:grpFill/>
            <a:ln w="9525" cap="flat">
              <a:solidFill>
                <a:srgbClr val="000000"/>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defRPr>
                  <a:solidFill>
                    <a:srgbClr val="FFFFFF"/>
                  </a:solidFill>
                </a:defRPr>
              </a:pPr>
              <a:endParaRPr/>
            </a:p>
          </p:txBody>
        </p:sp>
        <p:sp>
          <p:nvSpPr>
            <p:cNvPr id="380" name="Shape"/>
            <p:cNvSpPr/>
            <p:nvPr/>
          </p:nvSpPr>
          <p:spPr>
            <a:xfrm>
              <a:off x="407762" y="541828"/>
              <a:ext cx="154701" cy="90249"/>
            </a:xfrm>
            <a:custGeom>
              <a:avLst/>
              <a:gdLst/>
              <a:ahLst/>
              <a:cxnLst>
                <a:cxn ang="0">
                  <a:pos x="wd2" y="hd2"/>
                </a:cxn>
                <a:cxn ang="5400000">
                  <a:pos x="wd2" y="hd2"/>
                </a:cxn>
                <a:cxn ang="10800000">
                  <a:pos x="wd2" y="hd2"/>
                </a:cxn>
                <a:cxn ang="16200000">
                  <a:pos x="wd2" y="hd2"/>
                </a:cxn>
              </a:cxnLst>
              <a:rect l="0" t="0" r="r" b="b"/>
              <a:pathLst>
                <a:path w="21108" h="21334" extrusionOk="0">
                  <a:moveTo>
                    <a:pt x="20930" y="20951"/>
                  </a:moveTo>
                  <a:cubicBezTo>
                    <a:pt x="20407" y="20602"/>
                    <a:pt x="18289" y="20263"/>
                    <a:pt x="17448" y="18856"/>
                  </a:cubicBezTo>
                  <a:cubicBezTo>
                    <a:pt x="17118" y="18305"/>
                    <a:pt x="14199" y="12106"/>
                    <a:pt x="13618" y="11523"/>
                  </a:cubicBezTo>
                  <a:cubicBezTo>
                    <a:pt x="11686" y="9586"/>
                    <a:pt x="12938" y="10613"/>
                    <a:pt x="9788" y="9428"/>
                  </a:cubicBezTo>
                  <a:cubicBezTo>
                    <a:pt x="8964" y="8601"/>
                    <a:pt x="7843" y="7333"/>
                    <a:pt x="7003" y="7333"/>
                  </a:cubicBezTo>
                  <a:cubicBezTo>
                    <a:pt x="5026" y="7333"/>
                    <a:pt x="3057" y="8031"/>
                    <a:pt x="1084" y="8381"/>
                  </a:cubicBezTo>
                  <a:cubicBezTo>
                    <a:pt x="735" y="8730"/>
                    <a:pt x="203" y="10416"/>
                    <a:pt x="39" y="9428"/>
                  </a:cubicBezTo>
                  <a:cubicBezTo>
                    <a:pt x="-148" y="8302"/>
                    <a:pt x="381" y="6953"/>
                    <a:pt x="735" y="6285"/>
                  </a:cubicBezTo>
                  <a:cubicBezTo>
                    <a:pt x="1358" y="5115"/>
                    <a:pt x="2128" y="4889"/>
                    <a:pt x="2825" y="4190"/>
                  </a:cubicBezTo>
                  <a:cubicBezTo>
                    <a:pt x="5212" y="1796"/>
                    <a:pt x="2249" y="4623"/>
                    <a:pt x="5610" y="2095"/>
                  </a:cubicBezTo>
                  <a:cubicBezTo>
                    <a:pt x="5966" y="1827"/>
                    <a:pt x="6302" y="1351"/>
                    <a:pt x="6654" y="1048"/>
                  </a:cubicBezTo>
                  <a:cubicBezTo>
                    <a:pt x="7115" y="652"/>
                    <a:pt x="7583" y="349"/>
                    <a:pt x="8047" y="0"/>
                  </a:cubicBezTo>
                  <a:cubicBezTo>
                    <a:pt x="9266" y="333"/>
                    <a:pt x="12575" y="351"/>
                    <a:pt x="13966" y="3143"/>
                  </a:cubicBezTo>
                  <a:cubicBezTo>
                    <a:pt x="14663" y="4540"/>
                    <a:pt x="15463" y="5552"/>
                    <a:pt x="16055" y="7333"/>
                  </a:cubicBezTo>
                  <a:cubicBezTo>
                    <a:pt x="16825" y="9650"/>
                    <a:pt x="17175" y="11112"/>
                    <a:pt x="18144" y="12571"/>
                  </a:cubicBezTo>
                  <a:cubicBezTo>
                    <a:pt x="18473" y="13065"/>
                    <a:pt x="18841" y="13269"/>
                    <a:pt x="19189" y="13618"/>
                  </a:cubicBezTo>
                  <a:cubicBezTo>
                    <a:pt x="19421" y="15015"/>
                    <a:pt x="19628" y="16453"/>
                    <a:pt x="19885" y="17809"/>
                  </a:cubicBezTo>
                  <a:cubicBezTo>
                    <a:pt x="20093" y="18902"/>
                    <a:pt x="20426" y="19782"/>
                    <a:pt x="20582" y="20951"/>
                  </a:cubicBezTo>
                  <a:cubicBezTo>
                    <a:pt x="20668" y="21600"/>
                    <a:pt x="21452" y="21301"/>
                    <a:pt x="20930" y="20951"/>
                  </a:cubicBezTo>
                  <a:close/>
                </a:path>
              </a:pathLst>
            </a:custGeom>
            <a:grpFill/>
            <a:ln w="9525" cap="flat">
              <a:solidFill>
                <a:srgbClr val="000000"/>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defRPr>
                  <a:solidFill>
                    <a:srgbClr val="FFFFFF"/>
                  </a:solidFill>
                </a:defRPr>
              </a:pPr>
              <a:endParaRPr/>
            </a:p>
          </p:txBody>
        </p:sp>
        <p:sp>
          <p:nvSpPr>
            <p:cNvPr id="381" name="Shape"/>
            <p:cNvSpPr/>
            <p:nvPr/>
          </p:nvSpPr>
          <p:spPr>
            <a:xfrm>
              <a:off x="434603" y="293970"/>
              <a:ext cx="171248" cy="102477"/>
            </a:xfrm>
            <a:custGeom>
              <a:avLst/>
              <a:gdLst/>
              <a:ahLst/>
              <a:cxnLst>
                <a:cxn ang="0">
                  <a:pos x="wd2" y="hd2"/>
                </a:cxn>
                <a:cxn ang="5400000">
                  <a:pos x="wd2" y="hd2"/>
                </a:cxn>
                <a:cxn ang="10800000">
                  <a:pos x="wd2" y="hd2"/>
                </a:cxn>
                <a:cxn ang="16200000">
                  <a:pos x="wd2" y="hd2"/>
                </a:cxn>
              </a:cxnLst>
              <a:rect l="0" t="0" r="r" b="b"/>
              <a:pathLst>
                <a:path w="21108" h="21334" extrusionOk="0">
                  <a:moveTo>
                    <a:pt x="20930" y="20951"/>
                  </a:moveTo>
                  <a:cubicBezTo>
                    <a:pt x="20407" y="20602"/>
                    <a:pt x="18289" y="20263"/>
                    <a:pt x="17448" y="18856"/>
                  </a:cubicBezTo>
                  <a:cubicBezTo>
                    <a:pt x="17118" y="18305"/>
                    <a:pt x="14199" y="12106"/>
                    <a:pt x="13618" y="11523"/>
                  </a:cubicBezTo>
                  <a:cubicBezTo>
                    <a:pt x="11686" y="9586"/>
                    <a:pt x="12938" y="10613"/>
                    <a:pt x="9788" y="9428"/>
                  </a:cubicBezTo>
                  <a:cubicBezTo>
                    <a:pt x="8964" y="8601"/>
                    <a:pt x="7843" y="7333"/>
                    <a:pt x="7003" y="7333"/>
                  </a:cubicBezTo>
                  <a:cubicBezTo>
                    <a:pt x="5026" y="7333"/>
                    <a:pt x="3057" y="8031"/>
                    <a:pt x="1084" y="8381"/>
                  </a:cubicBezTo>
                  <a:cubicBezTo>
                    <a:pt x="735" y="8730"/>
                    <a:pt x="203" y="10416"/>
                    <a:pt x="39" y="9428"/>
                  </a:cubicBezTo>
                  <a:cubicBezTo>
                    <a:pt x="-148" y="8302"/>
                    <a:pt x="381" y="6953"/>
                    <a:pt x="735" y="6285"/>
                  </a:cubicBezTo>
                  <a:cubicBezTo>
                    <a:pt x="1358" y="5115"/>
                    <a:pt x="2128" y="4889"/>
                    <a:pt x="2825" y="4190"/>
                  </a:cubicBezTo>
                  <a:cubicBezTo>
                    <a:pt x="5212" y="1796"/>
                    <a:pt x="2249" y="4623"/>
                    <a:pt x="5610" y="2095"/>
                  </a:cubicBezTo>
                  <a:cubicBezTo>
                    <a:pt x="5966" y="1827"/>
                    <a:pt x="6302" y="1351"/>
                    <a:pt x="6654" y="1048"/>
                  </a:cubicBezTo>
                  <a:cubicBezTo>
                    <a:pt x="7115" y="652"/>
                    <a:pt x="7583" y="349"/>
                    <a:pt x="8047" y="0"/>
                  </a:cubicBezTo>
                  <a:cubicBezTo>
                    <a:pt x="9266" y="333"/>
                    <a:pt x="12575" y="351"/>
                    <a:pt x="13966" y="3143"/>
                  </a:cubicBezTo>
                  <a:cubicBezTo>
                    <a:pt x="14663" y="4540"/>
                    <a:pt x="15463" y="5552"/>
                    <a:pt x="16055" y="7333"/>
                  </a:cubicBezTo>
                  <a:cubicBezTo>
                    <a:pt x="16825" y="9650"/>
                    <a:pt x="17175" y="11112"/>
                    <a:pt x="18144" y="12571"/>
                  </a:cubicBezTo>
                  <a:cubicBezTo>
                    <a:pt x="18473" y="13065"/>
                    <a:pt x="18841" y="13269"/>
                    <a:pt x="19189" y="13618"/>
                  </a:cubicBezTo>
                  <a:cubicBezTo>
                    <a:pt x="19421" y="15015"/>
                    <a:pt x="19628" y="16453"/>
                    <a:pt x="19885" y="17809"/>
                  </a:cubicBezTo>
                  <a:cubicBezTo>
                    <a:pt x="20093" y="18902"/>
                    <a:pt x="20426" y="19782"/>
                    <a:pt x="20582" y="20951"/>
                  </a:cubicBezTo>
                  <a:cubicBezTo>
                    <a:pt x="20668" y="21600"/>
                    <a:pt x="21452" y="21301"/>
                    <a:pt x="20930" y="20951"/>
                  </a:cubicBezTo>
                  <a:close/>
                </a:path>
              </a:pathLst>
            </a:custGeom>
            <a:grpFill/>
            <a:ln w="9525" cap="flat">
              <a:solidFill>
                <a:srgbClr val="000000"/>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defRPr>
                  <a:solidFill>
                    <a:srgbClr val="FFFFFF"/>
                  </a:solidFill>
                </a:defRPr>
              </a:pPr>
              <a:endParaRPr/>
            </a:p>
          </p:txBody>
        </p:sp>
        <p:sp>
          <p:nvSpPr>
            <p:cNvPr id="382" name="Shape"/>
            <p:cNvSpPr/>
            <p:nvPr/>
          </p:nvSpPr>
          <p:spPr>
            <a:xfrm>
              <a:off x="177548" y="432310"/>
              <a:ext cx="215668" cy="67375"/>
            </a:xfrm>
            <a:custGeom>
              <a:avLst/>
              <a:gdLst/>
              <a:ahLst/>
              <a:cxnLst>
                <a:cxn ang="0">
                  <a:pos x="wd2" y="hd2"/>
                </a:cxn>
                <a:cxn ang="5400000">
                  <a:pos x="wd2" y="hd2"/>
                </a:cxn>
                <a:cxn ang="10800000">
                  <a:pos x="wd2" y="hd2"/>
                </a:cxn>
                <a:cxn ang="16200000">
                  <a:pos x="wd2" y="hd2"/>
                </a:cxn>
              </a:cxnLst>
              <a:rect l="0" t="0" r="r" b="b"/>
              <a:pathLst>
                <a:path w="21108" h="21334" extrusionOk="0">
                  <a:moveTo>
                    <a:pt x="20930" y="20951"/>
                  </a:moveTo>
                  <a:cubicBezTo>
                    <a:pt x="20407" y="20602"/>
                    <a:pt x="18289" y="20263"/>
                    <a:pt x="17448" y="18856"/>
                  </a:cubicBezTo>
                  <a:cubicBezTo>
                    <a:pt x="17118" y="18305"/>
                    <a:pt x="14199" y="12106"/>
                    <a:pt x="13618" y="11523"/>
                  </a:cubicBezTo>
                  <a:cubicBezTo>
                    <a:pt x="11686" y="9586"/>
                    <a:pt x="12938" y="10613"/>
                    <a:pt x="9788" y="9428"/>
                  </a:cubicBezTo>
                  <a:cubicBezTo>
                    <a:pt x="8964" y="8601"/>
                    <a:pt x="7843" y="7333"/>
                    <a:pt x="7003" y="7333"/>
                  </a:cubicBezTo>
                  <a:cubicBezTo>
                    <a:pt x="5026" y="7333"/>
                    <a:pt x="3057" y="8031"/>
                    <a:pt x="1084" y="8381"/>
                  </a:cubicBezTo>
                  <a:cubicBezTo>
                    <a:pt x="735" y="8730"/>
                    <a:pt x="203" y="10416"/>
                    <a:pt x="39" y="9428"/>
                  </a:cubicBezTo>
                  <a:cubicBezTo>
                    <a:pt x="-148" y="8302"/>
                    <a:pt x="381" y="6953"/>
                    <a:pt x="735" y="6285"/>
                  </a:cubicBezTo>
                  <a:cubicBezTo>
                    <a:pt x="1358" y="5115"/>
                    <a:pt x="2128" y="4889"/>
                    <a:pt x="2825" y="4190"/>
                  </a:cubicBezTo>
                  <a:cubicBezTo>
                    <a:pt x="5212" y="1796"/>
                    <a:pt x="2249" y="4623"/>
                    <a:pt x="5610" y="2095"/>
                  </a:cubicBezTo>
                  <a:cubicBezTo>
                    <a:pt x="5966" y="1827"/>
                    <a:pt x="6302" y="1351"/>
                    <a:pt x="6654" y="1048"/>
                  </a:cubicBezTo>
                  <a:cubicBezTo>
                    <a:pt x="7115" y="652"/>
                    <a:pt x="7583" y="349"/>
                    <a:pt x="8047" y="0"/>
                  </a:cubicBezTo>
                  <a:cubicBezTo>
                    <a:pt x="9266" y="333"/>
                    <a:pt x="12575" y="351"/>
                    <a:pt x="13966" y="3143"/>
                  </a:cubicBezTo>
                  <a:cubicBezTo>
                    <a:pt x="14663" y="4540"/>
                    <a:pt x="15463" y="5552"/>
                    <a:pt x="16055" y="7333"/>
                  </a:cubicBezTo>
                  <a:cubicBezTo>
                    <a:pt x="16825" y="9650"/>
                    <a:pt x="17175" y="11112"/>
                    <a:pt x="18144" y="12571"/>
                  </a:cubicBezTo>
                  <a:cubicBezTo>
                    <a:pt x="18473" y="13065"/>
                    <a:pt x="18841" y="13269"/>
                    <a:pt x="19189" y="13618"/>
                  </a:cubicBezTo>
                  <a:cubicBezTo>
                    <a:pt x="19421" y="15015"/>
                    <a:pt x="19628" y="16453"/>
                    <a:pt x="19885" y="17809"/>
                  </a:cubicBezTo>
                  <a:cubicBezTo>
                    <a:pt x="20093" y="18902"/>
                    <a:pt x="20426" y="19782"/>
                    <a:pt x="20582" y="20951"/>
                  </a:cubicBezTo>
                  <a:cubicBezTo>
                    <a:pt x="20668" y="21600"/>
                    <a:pt x="21452" y="21301"/>
                    <a:pt x="20930" y="20951"/>
                  </a:cubicBezTo>
                  <a:close/>
                </a:path>
              </a:pathLst>
            </a:custGeom>
            <a:grpFill/>
            <a:ln w="9525" cap="flat">
              <a:solidFill>
                <a:srgbClr val="000000"/>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defRPr>
                  <a:solidFill>
                    <a:srgbClr val="FFFFFF"/>
                  </a:solidFill>
                </a:defRPr>
              </a:pPr>
              <a:endParaRPr/>
            </a:p>
          </p:txBody>
        </p:sp>
        <p:sp>
          <p:nvSpPr>
            <p:cNvPr id="383" name="Shape"/>
            <p:cNvSpPr/>
            <p:nvPr/>
          </p:nvSpPr>
          <p:spPr>
            <a:xfrm>
              <a:off x="113167" y="680169"/>
              <a:ext cx="238135" cy="96783"/>
            </a:xfrm>
            <a:custGeom>
              <a:avLst/>
              <a:gdLst/>
              <a:ahLst/>
              <a:cxnLst>
                <a:cxn ang="0">
                  <a:pos x="wd2" y="hd2"/>
                </a:cxn>
                <a:cxn ang="5400000">
                  <a:pos x="wd2" y="hd2"/>
                </a:cxn>
                <a:cxn ang="10800000">
                  <a:pos x="wd2" y="hd2"/>
                </a:cxn>
                <a:cxn ang="16200000">
                  <a:pos x="wd2" y="hd2"/>
                </a:cxn>
              </a:cxnLst>
              <a:rect l="0" t="0" r="r" b="b"/>
              <a:pathLst>
                <a:path w="21108" h="21334" extrusionOk="0">
                  <a:moveTo>
                    <a:pt x="20930" y="20951"/>
                  </a:moveTo>
                  <a:cubicBezTo>
                    <a:pt x="20407" y="20602"/>
                    <a:pt x="18289" y="20263"/>
                    <a:pt x="17448" y="18856"/>
                  </a:cubicBezTo>
                  <a:cubicBezTo>
                    <a:pt x="17118" y="18305"/>
                    <a:pt x="14199" y="12106"/>
                    <a:pt x="13618" y="11523"/>
                  </a:cubicBezTo>
                  <a:cubicBezTo>
                    <a:pt x="11686" y="9586"/>
                    <a:pt x="12938" y="10613"/>
                    <a:pt x="9788" y="9428"/>
                  </a:cubicBezTo>
                  <a:cubicBezTo>
                    <a:pt x="8964" y="8601"/>
                    <a:pt x="7843" y="7333"/>
                    <a:pt x="7003" y="7333"/>
                  </a:cubicBezTo>
                  <a:cubicBezTo>
                    <a:pt x="5026" y="7333"/>
                    <a:pt x="3057" y="8031"/>
                    <a:pt x="1084" y="8381"/>
                  </a:cubicBezTo>
                  <a:cubicBezTo>
                    <a:pt x="735" y="8730"/>
                    <a:pt x="203" y="10416"/>
                    <a:pt x="39" y="9428"/>
                  </a:cubicBezTo>
                  <a:cubicBezTo>
                    <a:pt x="-148" y="8302"/>
                    <a:pt x="381" y="6953"/>
                    <a:pt x="735" y="6285"/>
                  </a:cubicBezTo>
                  <a:cubicBezTo>
                    <a:pt x="1358" y="5115"/>
                    <a:pt x="2128" y="4889"/>
                    <a:pt x="2825" y="4190"/>
                  </a:cubicBezTo>
                  <a:cubicBezTo>
                    <a:pt x="5212" y="1796"/>
                    <a:pt x="2249" y="4623"/>
                    <a:pt x="5610" y="2095"/>
                  </a:cubicBezTo>
                  <a:cubicBezTo>
                    <a:pt x="5966" y="1827"/>
                    <a:pt x="6302" y="1351"/>
                    <a:pt x="6654" y="1048"/>
                  </a:cubicBezTo>
                  <a:cubicBezTo>
                    <a:pt x="7115" y="652"/>
                    <a:pt x="7583" y="349"/>
                    <a:pt x="8047" y="0"/>
                  </a:cubicBezTo>
                  <a:cubicBezTo>
                    <a:pt x="9266" y="333"/>
                    <a:pt x="12575" y="351"/>
                    <a:pt x="13966" y="3143"/>
                  </a:cubicBezTo>
                  <a:cubicBezTo>
                    <a:pt x="14663" y="4540"/>
                    <a:pt x="15463" y="5552"/>
                    <a:pt x="16055" y="7333"/>
                  </a:cubicBezTo>
                  <a:cubicBezTo>
                    <a:pt x="16825" y="9650"/>
                    <a:pt x="17175" y="11112"/>
                    <a:pt x="18144" y="12571"/>
                  </a:cubicBezTo>
                  <a:cubicBezTo>
                    <a:pt x="18473" y="13065"/>
                    <a:pt x="18841" y="13269"/>
                    <a:pt x="19189" y="13618"/>
                  </a:cubicBezTo>
                  <a:cubicBezTo>
                    <a:pt x="19421" y="15015"/>
                    <a:pt x="19628" y="16453"/>
                    <a:pt x="19885" y="17809"/>
                  </a:cubicBezTo>
                  <a:cubicBezTo>
                    <a:pt x="20093" y="18902"/>
                    <a:pt x="20426" y="19782"/>
                    <a:pt x="20582" y="20951"/>
                  </a:cubicBezTo>
                  <a:cubicBezTo>
                    <a:pt x="20668" y="21600"/>
                    <a:pt x="21452" y="21301"/>
                    <a:pt x="20930" y="20951"/>
                  </a:cubicBezTo>
                  <a:close/>
                </a:path>
              </a:pathLst>
            </a:custGeom>
            <a:grpFill/>
            <a:ln w="9525" cap="flat">
              <a:solidFill>
                <a:srgbClr val="000000"/>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defRPr>
                  <a:solidFill>
                    <a:srgbClr val="FFFFFF"/>
                  </a:solidFill>
                </a:defRPr>
              </a:pPr>
              <a:endParaRPr/>
            </a:p>
          </p:txBody>
        </p:sp>
        <p:sp>
          <p:nvSpPr>
            <p:cNvPr id="384" name="Shape"/>
            <p:cNvSpPr/>
            <p:nvPr/>
          </p:nvSpPr>
          <p:spPr>
            <a:xfrm flipH="1">
              <a:off x="256860" y="276679"/>
              <a:ext cx="181035" cy="67374"/>
            </a:xfrm>
            <a:custGeom>
              <a:avLst/>
              <a:gdLst/>
              <a:ahLst/>
              <a:cxnLst>
                <a:cxn ang="0">
                  <a:pos x="wd2" y="hd2"/>
                </a:cxn>
                <a:cxn ang="5400000">
                  <a:pos x="wd2" y="hd2"/>
                </a:cxn>
                <a:cxn ang="10800000">
                  <a:pos x="wd2" y="hd2"/>
                </a:cxn>
                <a:cxn ang="16200000">
                  <a:pos x="wd2" y="hd2"/>
                </a:cxn>
              </a:cxnLst>
              <a:rect l="0" t="0" r="r" b="b"/>
              <a:pathLst>
                <a:path w="21108" h="21334" extrusionOk="0">
                  <a:moveTo>
                    <a:pt x="20930" y="20951"/>
                  </a:moveTo>
                  <a:cubicBezTo>
                    <a:pt x="20407" y="20602"/>
                    <a:pt x="18289" y="20263"/>
                    <a:pt x="17448" y="18856"/>
                  </a:cubicBezTo>
                  <a:cubicBezTo>
                    <a:pt x="17118" y="18305"/>
                    <a:pt x="14199" y="12106"/>
                    <a:pt x="13618" y="11523"/>
                  </a:cubicBezTo>
                  <a:cubicBezTo>
                    <a:pt x="11686" y="9586"/>
                    <a:pt x="12938" y="10613"/>
                    <a:pt x="9788" y="9428"/>
                  </a:cubicBezTo>
                  <a:cubicBezTo>
                    <a:pt x="8964" y="8601"/>
                    <a:pt x="7843" y="7333"/>
                    <a:pt x="7003" y="7333"/>
                  </a:cubicBezTo>
                  <a:cubicBezTo>
                    <a:pt x="5026" y="7333"/>
                    <a:pt x="3057" y="8031"/>
                    <a:pt x="1084" y="8381"/>
                  </a:cubicBezTo>
                  <a:cubicBezTo>
                    <a:pt x="735" y="8730"/>
                    <a:pt x="203" y="10416"/>
                    <a:pt x="39" y="9428"/>
                  </a:cubicBezTo>
                  <a:cubicBezTo>
                    <a:pt x="-148" y="8302"/>
                    <a:pt x="381" y="6953"/>
                    <a:pt x="735" y="6285"/>
                  </a:cubicBezTo>
                  <a:cubicBezTo>
                    <a:pt x="1358" y="5115"/>
                    <a:pt x="2128" y="4889"/>
                    <a:pt x="2825" y="4190"/>
                  </a:cubicBezTo>
                  <a:cubicBezTo>
                    <a:pt x="5212" y="1796"/>
                    <a:pt x="2249" y="4623"/>
                    <a:pt x="5610" y="2095"/>
                  </a:cubicBezTo>
                  <a:cubicBezTo>
                    <a:pt x="5966" y="1827"/>
                    <a:pt x="6302" y="1351"/>
                    <a:pt x="6654" y="1048"/>
                  </a:cubicBezTo>
                  <a:cubicBezTo>
                    <a:pt x="7115" y="652"/>
                    <a:pt x="7583" y="349"/>
                    <a:pt x="8047" y="0"/>
                  </a:cubicBezTo>
                  <a:cubicBezTo>
                    <a:pt x="9266" y="333"/>
                    <a:pt x="12575" y="351"/>
                    <a:pt x="13966" y="3143"/>
                  </a:cubicBezTo>
                  <a:cubicBezTo>
                    <a:pt x="14663" y="4540"/>
                    <a:pt x="15463" y="5552"/>
                    <a:pt x="16055" y="7333"/>
                  </a:cubicBezTo>
                  <a:cubicBezTo>
                    <a:pt x="16825" y="9650"/>
                    <a:pt x="17175" y="11112"/>
                    <a:pt x="18144" y="12571"/>
                  </a:cubicBezTo>
                  <a:cubicBezTo>
                    <a:pt x="18473" y="13065"/>
                    <a:pt x="18841" y="13269"/>
                    <a:pt x="19189" y="13618"/>
                  </a:cubicBezTo>
                  <a:cubicBezTo>
                    <a:pt x="19421" y="15015"/>
                    <a:pt x="19628" y="16453"/>
                    <a:pt x="19885" y="17809"/>
                  </a:cubicBezTo>
                  <a:cubicBezTo>
                    <a:pt x="20093" y="18902"/>
                    <a:pt x="20426" y="19782"/>
                    <a:pt x="20582" y="20951"/>
                  </a:cubicBezTo>
                  <a:cubicBezTo>
                    <a:pt x="20668" y="21600"/>
                    <a:pt x="21452" y="21301"/>
                    <a:pt x="20930" y="20951"/>
                  </a:cubicBezTo>
                  <a:close/>
                </a:path>
              </a:pathLst>
            </a:custGeom>
            <a:grpFill/>
            <a:ln w="9525" cap="flat">
              <a:solidFill>
                <a:srgbClr val="000000"/>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defRPr>
                  <a:solidFill>
                    <a:srgbClr val="FFFFFF"/>
                  </a:solidFill>
                </a:defRPr>
              </a:pPr>
              <a:endParaRPr/>
            </a:p>
          </p:txBody>
        </p:sp>
        <p:sp>
          <p:nvSpPr>
            <p:cNvPr id="385" name="Shape"/>
            <p:cNvSpPr/>
            <p:nvPr/>
          </p:nvSpPr>
          <p:spPr>
            <a:xfrm flipH="1">
              <a:off x="381618" y="622526"/>
              <a:ext cx="210016" cy="130941"/>
            </a:xfrm>
            <a:custGeom>
              <a:avLst/>
              <a:gdLst/>
              <a:ahLst/>
              <a:cxnLst>
                <a:cxn ang="0">
                  <a:pos x="wd2" y="hd2"/>
                </a:cxn>
                <a:cxn ang="5400000">
                  <a:pos x="wd2" y="hd2"/>
                </a:cxn>
                <a:cxn ang="10800000">
                  <a:pos x="wd2" y="hd2"/>
                </a:cxn>
                <a:cxn ang="16200000">
                  <a:pos x="wd2" y="hd2"/>
                </a:cxn>
              </a:cxnLst>
              <a:rect l="0" t="0" r="r" b="b"/>
              <a:pathLst>
                <a:path w="21108" h="21334" extrusionOk="0">
                  <a:moveTo>
                    <a:pt x="20930" y="20951"/>
                  </a:moveTo>
                  <a:cubicBezTo>
                    <a:pt x="20407" y="20602"/>
                    <a:pt x="18289" y="20263"/>
                    <a:pt x="17448" y="18856"/>
                  </a:cubicBezTo>
                  <a:cubicBezTo>
                    <a:pt x="17118" y="18305"/>
                    <a:pt x="14199" y="12106"/>
                    <a:pt x="13618" y="11523"/>
                  </a:cubicBezTo>
                  <a:cubicBezTo>
                    <a:pt x="11686" y="9586"/>
                    <a:pt x="12938" y="10613"/>
                    <a:pt x="9788" y="9428"/>
                  </a:cubicBezTo>
                  <a:cubicBezTo>
                    <a:pt x="8964" y="8601"/>
                    <a:pt x="7843" y="7333"/>
                    <a:pt x="7003" y="7333"/>
                  </a:cubicBezTo>
                  <a:cubicBezTo>
                    <a:pt x="5026" y="7333"/>
                    <a:pt x="3057" y="8031"/>
                    <a:pt x="1084" y="8381"/>
                  </a:cubicBezTo>
                  <a:cubicBezTo>
                    <a:pt x="735" y="8730"/>
                    <a:pt x="203" y="10416"/>
                    <a:pt x="39" y="9428"/>
                  </a:cubicBezTo>
                  <a:cubicBezTo>
                    <a:pt x="-148" y="8302"/>
                    <a:pt x="381" y="6953"/>
                    <a:pt x="735" y="6285"/>
                  </a:cubicBezTo>
                  <a:cubicBezTo>
                    <a:pt x="1358" y="5115"/>
                    <a:pt x="2128" y="4889"/>
                    <a:pt x="2825" y="4190"/>
                  </a:cubicBezTo>
                  <a:cubicBezTo>
                    <a:pt x="5212" y="1796"/>
                    <a:pt x="2249" y="4623"/>
                    <a:pt x="5610" y="2095"/>
                  </a:cubicBezTo>
                  <a:cubicBezTo>
                    <a:pt x="5966" y="1827"/>
                    <a:pt x="6302" y="1351"/>
                    <a:pt x="6654" y="1048"/>
                  </a:cubicBezTo>
                  <a:cubicBezTo>
                    <a:pt x="7115" y="652"/>
                    <a:pt x="7583" y="349"/>
                    <a:pt x="8047" y="0"/>
                  </a:cubicBezTo>
                  <a:cubicBezTo>
                    <a:pt x="9266" y="333"/>
                    <a:pt x="12575" y="351"/>
                    <a:pt x="13966" y="3143"/>
                  </a:cubicBezTo>
                  <a:cubicBezTo>
                    <a:pt x="14663" y="4540"/>
                    <a:pt x="15463" y="5552"/>
                    <a:pt x="16055" y="7333"/>
                  </a:cubicBezTo>
                  <a:cubicBezTo>
                    <a:pt x="16825" y="9650"/>
                    <a:pt x="17175" y="11112"/>
                    <a:pt x="18144" y="12571"/>
                  </a:cubicBezTo>
                  <a:cubicBezTo>
                    <a:pt x="18473" y="13065"/>
                    <a:pt x="18841" y="13269"/>
                    <a:pt x="19189" y="13618"/>
                  </a:cubicBezTo>
                  <a:cubicBezTo>
                    <a:pt x="19421" y="15015"/>
                    <a:pt x="19628" y="16453"/>
                    <a:pt x="19885" y="17809"/>
                  </a:cubicBezTo>
                  <a:cubicBezTo>
                    <a:pt x="20093" y="18902"/>
                    <a:pt x="20426" y="19782"/>
                    <a:pt x="20582" y="20951"/>
                  </a:cubicBezTo>
                  <a:cubicBezTo>
                    <a:pt x="20668" y="21600"/>
                    <a:pt x="21452" y="21301"/>
                    <a:pt x="20930" y="20951"/>
                  </a:cubicBezTo>
                  <a:close/>
                </a:path>
              </a:pathLst>
            </a:custGeom>
            <a:grpFill/>
            <a:ln w="9525" cap="flat">
              <a:solidFill>
                <a:srgbClr val="000000"/>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defRPr>
                  <a:solidFill>
                    <a:srgbClr val="FFFFFF"/>
                  </a:solidFill>
                </a:defRPr>
              </a:pPr>
              <a:endParaRPr/>
            </a:p>
          </p:txBody>
        </p:sp>
        <p:sp>
          <p:nvSpPr>
            <p:cNvPr id="386" name="Shape"/>
            <p:cNvSpPr/>
            <p:nvPr/>
          </p:nvSpPr>
          <p:spPr>
            <a:xfrm>
              <a:off x="381512" y="46113"/>
              <a:ext cx="103787" cy="74321"/>
            </a:xfrm>
            <a:custGeom>
              <a:avLst/>
              <a:gdLst/>
              <a:ahLst/>
              <a:cxnLst>
                <a:cxn ang="0">
                  <a:pos x="wd2" y="hd2"/>
                </a:cxn>
                <a:cxn ang="5400000">
                  <a:pos x="wd2" y="hd2"/>
                </a:cxn>
                <a:cxn ang="10800000">
                  <a:pos x="wd2" y="hd2"/>
                </a:cxn>
                <a:cxn ang="16200000">
                  <a:pos x="wd2" y="hd2"/>
                </a:cxn>
              </a:cxnLst>
              <a:rect l="0" t="0" r="r" b="b"/>
              <a:pathLst>
                <a:path w="21108" h="21334" extrusionOk="0">
                  <a:moveTo>
                    <a:pt x="20930" y="20951"/>
                  </a:moveTo>
                  <a:cubicBezTo>
                    <a:pt x="20407" y="20602"/>
                    <a:pt x="18289" y="20263"/>
                    <a:pt x="17448" y="18856"/>
                  </a:cubicBezTo>
                  <a:cubicBezTo>
                    <a:pt x="17118" y="18305"/>
                    <a:pt x="14199" y="12106"/>
                    <a:pt x="13618" y="11523"/>
                  </a:cubicBezTo>
                  <a:cubicBezTo>
                    <a:pt x="11686" y="9586"/>
                    <a:pt x="12938" y="10613"/>
                    <a:pt x="9788" y="9428"/>
                  </a:cubicBezTo>
                  <a:cubicBezTo>
                    <a:pt x="8964" y="8601"/>
                    <a:pt x="7843" y="7333"/>
                    <a:pt x="7003" y="7333"/>
                  </a:cubicBezTo>
                  <a:cubicBezTo>
                    <a:pt x="5026" y="7333"/>
                    <a:pt x="3057" y="8031"/>
                    <a:pt x="1084" y="8381"/>
                  </a:cubicBezTo>
                  <a:cubicBezTo>
                    <a:pt x="735" y="8730"/>
                    <a:pt x="203" y="10416"/>
                    <a:pt x="39" y="9428"/>
                  </a:cubicBezTo>
                  <a:cubicBezTo>
                    <a:pt x="-148" y="8302"/>
                    <a:pt x="381" y="6953"/>
                    <a:pt x="735" y="6285"/>
                  </a:cubicBezTo>
                  <a:cubicBezTo>
                    <a:pt x="1358" y="5115"/>
                    <a:pt x="2128" y="4889"/>
                    <a:pt x="2825" y="4190"/>
                  </a:cubicBezTo>
                  <a:cubicBezTo>
                    <a:pt x="5212" y="1796"/>
                    <a:pt x="2249" y="4623"/>
                    <a:pt x="5610" y="2095"/>
                  </a:cubicBezTo>
                  <a:cubicBezTo>
                    <a:pt x="5966" y="1827"/>
                    <a:pt x="6302" y="1351"/>
                    <a:pt x="6654" y="1048"/>
                  </a:cubicBezTo>
                  <a:cubicBezTo>
                    <a:pt x="7115" y="652"/>
                    <a:pt x="7583" y="349"/>
                    <a:pt x="8047" y="0"/>
                  </a:cubicBezTo>
                  <a:cubicBezTo>
                    <a:pt x="9266" y="333"/>
                    <a:pt x="12575" y="351"/>
                    <a:pt x="13966" y="3143"/>
                  </a:cubicBezTo>
                  <a:cubicBezTo>
                    <a:pt x="14663" y="4540"/>
                    <a:pt x="15463" y="5552"/>
                    <a:pt x="16055" y="7333"/>
                  </a:cubicBezTo>
                  <a:cubicBezTo>
                    <a:pt x="16825" y="9650"/>
                    <a:pt x="17175" y="11112"/>
                    <a:pt x="18144" y="12571"/>
                  </a:cubicBezTo>
                  <a:cubicBezTo>
                    <a:pt x="18473" y="13065"/>
                    <a:pt x="18841" y="13269"/>
                    <a:pt x="19189" y="13618"/>
                  </a:cubicBezTo>
                  <a:cubicBezTo>
                    <a:pt x="19421" y="15015"/>
                    <a:pt x="19628" y="16453"/>
                    <a:pt x="19885" y="17809"/>
                  </a:cubicBezTo>
                  <a:cubicBezTo>
                    <a:pt x="20093" y="18902"/>
                    <a:pt x="20426" y="19782"/>
                    <a:pt x="20582" y="20951"/>
                  </a:cubicBezTo>
                  <a:cubicBezTo>
                    <a:pt x="20668" y="21600"/>
                    <a:pt x="21452" y="21301"/>
                    <a:pt x="20930" y="20951"/>
                  </a:cubicBezTo>
                  <a:close/>
                </a:path>
              </a:pathLst>
            </a:custGeom>
            <a:grpFill/>
            <a:ln w="9525" cap="flat">
              <a:solidFill>
                <a:srgbClr val="000000"/>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defRPr>
                  <a:solidFill>
                    <a:srgbClr val="FFFFFF"/>
                  </a:solidFill>
                </a:defRPr>
              </a:pPr>
              <a:endParaRPr/>
            </a:p>
          </p:txBody>
        </p:sp>
        <p:sp>
          <p:nvSpPr>
            <p:cNvPr id="387" name="Shape"/>
            <p:cNvSpPr/>
            <p:nvPr/>
          </p:nvSpPr>
          <p:spPr>
            <a:xfrm flipH="1">
              <a:off x="534973" y="0"/>
              <a:ext cx="87121" cy="74321"/>
            </a:xfrm>
            <a:custGeom>
              <a:avLst/>
              <a:gdLst/>
              <a:ahLst/>
              <a:cxnLst>
                <a:cxn ang="0">
                  <a:pos x="wd2" y="hd2"/>
                </a:cxn>
                <a:cxn ang="5400000">
                  <a:pos x="wd2" y="hd2"/>
                </a:cxn>
                <a:cxn ang="10800000">
                  <a:pos x="wd2" y="hd2"/>
                </a:cxn>
                <a:cxn ang="16200000">
                  <a:pos x="wd2" y="hd2"/>
                </a:cxn>
              </a:cxnLst>
              <a:rect l="0" t="0" r="r" b="b"/>
              <a:pathLst>
                <a:path w="21108" h="21334" extrusionOk="0">
                  <a:moveTo>
                    <a:pt x="20930" y="20951"/>
                  </a:moveTo>
                  <a:cubicBezTo>
                    <a:pt x="20407" y="20602"/>
                    <a:pt x="18289" y="20263"/>
                    <a:pt x="17448" y="18856"/>
                  </a:cubicBezTo>
                  <a:cubicBezTo>
                    <a:pt x="17118" y="18305"/>
                    <a:pt x="14199" y="12106"/>
                    <a:pt x="13618" y="11523"/>
                  </a:cubicBezTo>
                  <a:cubicBezTo>
                    <a:pt x="11686" y="9586"/>
                    <a:pt x="12938" y="10613"/>
                    <a:pt x="9788" y="9428"/>
                  </a:cubicBezTo>
                  <a:cubicBezTo>
                    <a:pt x="8964" y="8601"/>
                    <a:pt x="7843" y="7333"/>
                    <a:pt x="7003" y="7333"/>
                  </a:cubicBezTo>
                  <a:cubicBezTo>
                    <a:pt x="5026" y="7333"/>
                    <a:pt x="3057" y="8031"/>
                    <a:pt x="1084" y="8381"/>
                  </a:cubicBezTo>
                  <a:cubicBezTo>
                    <a:pt x="735" y="8730"/>
                    <a:pt x="203" y="10416"/>
                    <a:pt x="39" y="9428"/>
                  </a:cubicBezTo>
                  <a:cubicBezTo>
                    <a:pt x="-148" y="8302"/>
                    <a:pt x="381" y="6953"/>
                    <a:pt x="735" y="6285"/>
                  </a:cubicBezTo>
                  <a:cubicBezTo>
                    <a:pt x="1358" y="5115"/>
                    <a:pt x="2128" y="4889"/>
                    <a:pt x="2825" y="4190"/>
                  </a:cubicBezTo>
                  <a:cubicBezTo>
                    <a:pt x="5212" y="1796"/>
                    <a:pt x="2249" y="4623"/>
                    <a:pt x="5610" y="2095"/>
                  </a:cubicBezTo>
                  <a:cubicBezTo>
                    <a:pt x="5966" y="1827"/>
                    <a:pt x="6302" y="1351"/>
                    <a:pt x="6654" y="1048"/>
                  </a:cubicBezTo>
                  <a:cubicBezTo>
                    <a:pt x="7115" y="652"/>
                    <a:pt x="7583" y="349"/>
                    <a:pt x="8047" y="0"/>
                  </a:cubicBezTo>
                  <a:cubicBezTo>
                    <a:pt x="9266" y="333"/>
                    <a:pt x="12575" y="351"/>
                    <a:pt x="13966" y="3143"/>
                  </a:cubicBezTo>
                  <a:cubicBezTo>
                    <a:pt x="14663" y="4540"/>
                    <a:pt x="15463" y="5552"/>
                    <a:pt x="16055" y="7333"/>
                  </a:cubicBezTo>
                  <a:cubicBezTo>
                    <a:pt x="16825" y="9650"/>
                    <a:pt x="17175" y="11112"/>
                    <a:pt x="18144" y="12571"/>
                  </a:cubicBezTo>
                  <a:cubicBezTo>
                    <a:pt x="18473" y="13065"/>
                    <a:pt x="18841" y="13269"/>
                    <a:pt x="19189" y="13618"/>
                  </a:cubicBezTo>
                  <a:cubicBezTo>
                    <a:pt x="19421" y="15015"/>
                    <a:pt x="19628" y="16453"/>
                    <a:pt x="19885" y="17809"/>
                  </a:cubicBezTo>
                  <a:cubicBezTo>
                    <a:pt x="20093" y="18902"/>
                    <a:pt x="20426" y="19782"/>
                    <a:pt x="20582" y="20951"/>
                  </a:cubicBezTo>
                  <a:cubicBezTo>
                    <a:pt x="20668" y="21600"/>
                    <a:pt x="21452" y="21301"/>
                    <a:pt x="20930" y="20951"/>
                  </a:cubicBezTo>
                  <a:close/>
                </a:path>
              </a:pathLst>
            </a:custGeom>
            <a:grpFill/>
            <a:ln w="9525" cap="flat">
              <a:solidFill>
                <a:srgbClr val="000000"/>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defRPr>
                  <a:solidFill>
                    <a:srgbClr val="FFFFFF"/>
                  </a:solidFill>
                </a:defRPr>
              </a:pPr>
              <a:endParaRPr/>
            </a:p>
          </p:txBody>
        </p:sp>
        <p:sp>
          <p:nvSpPr>
            <p:cNvPr id="388" name="Shape"/>
            <p:cNvSpPr/>
            <p:nvPr/>
          </p:nvSpPr>
          <p:spPr>
            <a:xfrm>
              <a:off x="482589" y="138339"/>
              <a:ext cx="144689" cy="55485"/>
            </a:xfrm>
            <a:custGeom>
              <a:avLst/>
              <a:gdLst/>
              <a:ahLst/>
              <a:cxnLst>
                <a:cxn ang="0">
                  <a:pos x="wd2" y="hd2"/>
                </a:cxn>
                <a:cxn ang="5400000">
                  <a:pos x="wd2" y="hd2"/>
                </a:cxn>
                <a:cxn ang="10800000">
                  <a:pos x="wd2" y="hd2"/>
                </a:cxn>
                <a:cxn ang="16200000">
                  <a:pos x="wd2" y="hd2"/>
                </a:cxn>
              </a:cxnLst>
              <a:rect l="0" t="0" r="r" b="b"/>
              <a:pathLst>
                <a:path w="21108" h="21334" extrusionOk="0">
                  <a:moveTo>
                    <a:pt x="20930" y="20951"/>
                  </a:moveTo>
                  <a:cubicBezTo>
                    <a:pt x="20407" y="20602"/>
                    <a:pt x="18289" y="20263"/>
                    <a:pt x="17448" y="18856"/>
                  </a:cubicBezTo>
                  <a:cubicBezTo>
                    <a:pt x="17118" y="18305"/>
                    <a:pt x="14199" y="12106"/>
                    <a:pt x="13618" y="11523"/>
                  </a:cubicBezTo>
                  <a:cubicBezTo>
                    <a:pt x="11686" y="9586"/>
                    <a:pt x="12938" y="10613"/>
                    <a:pt x="9788" y="9428"/>
                  </a:cubicBezTo>
                  <a:cubicBezTo>
                    <a:pt x="8964" y="8601"/>
                    <a:pt x="7843" y="7333"/>
                    <a:pt x="7003" y="7333"/>
                  </a:cubicBezTo>
                  <a:cubicBezTo>
                    <a:pt x="5026" y="7333"/>
                    <a:pt x="3057" y="8031"/>
                    <a:pt x="1084" y="8381"/>
                  </a:cubicBezTo>
                  <a:cubicBezTo>
                    <a:pt x="735" y="8730"/>
                    <a:pt x="203" y="10416"/>
                    <a:pt x="39" y="9428"/>
                  </a:cubicBezTo>
                  <a:cubicBezTo>
                    <a:pt x="-148" y="8302"/>
                    <a:pt x="381" y="6953"/>
                    <a:pt x="735" y="6285"/>
                  </a:cubicBezTo>
                  <a:cubicBezTo>
                    <a:pt x="1358" y="5115"/>
                    <a:pt x="2128" y="4889"/>
                    <a:pt x="2825" y="4190"/>
                  </a:cubicBezTo>
                  <a:cubicBezTo>
                    <a:pt x="5212" y="1796"/>
                    <a:pt x="2249" y="4623"/>
                    <a:pt x="5610" y="2095"/>
                  </a:cubicBezTo>
                  <a:cubicBezTo>
                    <a:pt x="5966" y="1827"/>
                    <a:pt x="6302" y="1351"/>
                    <a:pt x="6654" y="1048"/>
                  </a:cubicBezTo>
                  <a:cubicBezTo>
                    <a:pt x="7115" y="652"/>
                    <a:pt x="7583" y="349"/>
                    <a:pt x="8047" y="0"/>
                  </a:cubicBezTo>
                  <a:cubicBezTo>
                    <a:pt x="9266" y="333"/>
                    <a:pt x="12575" y="351"/>
                    <a:pt x="13966" y="3143"/>
                  </a:cubicBezTo>
                  <a:cubicBezTo>
                    <a:pt x="14663" y="4540"/>
                    <a:pt x="15463" y="5552"/>
                    <a:pt x="16055" y="7333"/>
                  </a:cubicBezTo>
                  <a:cubicBezTo>
                    <a:pt x="16825" y="9650"/>
                    <a:pt x="17175" y="11112"/>
                    <a:pt x="18144" y="12571"/>
                  </a:cubicBezTo>
                  <a:cubicBezTo>
                    <a:pt x="18473" y="13065"/>
                    <a:pt x="18841" y="13269"/>
                    <a:pt x="19189" y="13618"/>
                  </a:cubicBezTo>
                  <a:cubicBezTo>
                    <a:pt x="19421" y="15015"/>
                    <a:pt x="19628" y="16453"/>
                    <a:pt x="19885" y="17809"/>
                  </a:cubicBezTo>
                  <a:cubicBezTo>
                    <a:pt x="20093" y="18902"/>
                    <a:pt x="20426" y="19782"/>
                    <a:pt x="20582" y="20951"/>
                  </a:cubicBezTo>
                  <a:cubicBezTo>
                    <a:pt x="20668" y="21600"/>
                    <a:pt x="21452" y="21301"/>
                    <a:pt x="20930" y="20951"/>
                  </a:cubicBezTo>
                  <a:close/>
                </a:path>
              </a:pathLst>
            </a:custGeom>
            <a:grpFill/>
            <a:ln w="9525" cap="flat">
              <a:solidFill>
                <a:srgbClr val="000000"/>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defRPr>
                  <a:solidFill>
                    <a:srgbClr val="FFFFFF"/>
                  </a:solidFill>
                </a:defRPr>
              </a:pPr>
              <a:endParaRPr/>
            </a:p>
          </p:txBody>
        </p:sp>
        <p:sp>
          <p:nvSpPr>
            <p:cNvPr id="389" name="Shape"/>
            <p:cNvSpPr/>
            <p:nvPr/>
          </p:nvSpPr>
          <p:spPr>
            <a:xfrm>
              <a:off x="211012" y="553358"/>
              <a:ext cx="159762" cy="79703"/>
            </a:xfrm>
            <a:custGeom>
              <a:avLst/>
              <a:gdLst/>
              <a:ahLst/>
              <a:cxnLst>
                <a:cxn ang="0">
                  <a:pos x="wd2" y="hd2"/>
                </a:cxn>
                <a:cxn ang="5400000">
                  <a:pos x="wd2" y="hd2"/>
                </a:cxn>
                <a:cxn ang="10800000">
                  <a:pos x="wd2" y="hd2"/>
                </a:cxn>
                <a:cxn ang="16200000">
                  <a:pos x="wd2" y="hd2"/>
                </a:cxn>
              </a:cxnLst>
              <a:rect l="0" t="0" r="r" b="b"/>
              <a:pathLst>
                <a:path w="21108" h="21334" extrusionOk="0">
                  <a:moveTo>
                    <a:pt x="20930" y="20951"/>
                  </a:moveTo>
                  <a:cubicBezTo>
                    <a:pt x="20407" y="20602"/>
                    <a:pt x="18289" y="20263"/>
                    <a:pt x="17448" y="18856"/>
                  </a:cubicBezTo>
                  <a:cubicBezTo>
                    <a:pt x="17118" y="18305"/>
                    <a:pt x="14199" y="12106"/>
                    <a:pt x="13618" y="11523"/>
                  </a:cubicBezTo>
                  <a:cubicBezTo>
                    <a:pt x="11686" y="9586"/>
                    <a:pt x="12938" y="10613"/>
                    <a:pt x="9788" y="9428"/>
                  </a:cubicBezTo>
                  <a:cubicBezTo>
                    <a:pt x="8964" y="8601"/>
                    <a:pt x="7843" y="7333"/>
                    <a:pt x="7003" y="7333"/>
                  </a:cubicBezTo>
                  <a:cubicBezTo>
                    <a:pt x="5026" y="7333"/>
                    <a:pt x="3057" y="8031"/>
                    <a:pt x="1084" y="8381"/>
                  </a:cubicBezTo>
                  <a:cubicBezTo>
                    <a:pt x="735" y="8730"/>
                    <a:pt x="203" y="10416"/>
                    <a:pt x="39" y="9428"/>
                  </a:cubicBezTo>
                  <a:cubicBezTo>
                    <a:pt x="-148" y="8302"/>
                    <a:pt x="381" y="6953"/>
                    <a:pt x="735" y="6285"/>
                  </a:cubicBezTo>
                  <a:cubicBezTo>
                    <a:pt x="1358" y="5115"/>
                    <a:pt x="2128" y="4889"/>
                    <a:pt x="2825" y="4190"/>
                  </a:cubicBezTo>
                  <a:cubicBezTo>
                    <a:pt x="5212" y="1796"/>
                    <a:pt x="2249" y="4623"/>
                    <a:pt x="5610" y="2095"/>
                  </a:cubicBezTo>
                  <a:cubicBezTo>
                    <a:pt x="5966" y="1827"/>
                    <a:pt x="6302" y="1351"/>
                    <a:pt x="6654" y="1048"/>
                  </a:cubicBezTo>
                  <a:cubicBezTo>
                    <a:pt x="7115" y="652"/>
                    <a:pt x="7583" y="349"/>
                    <a:pt x="8047" y="0"/>
                  </a:cubicBezTo>
                  <a:cubicBezTo>
                    <a:pt x="9266" y="333"/>
                    <a:pt x="12575" y="351"/>
                    <a:pt x="13966" y="3143"/>
                  </a:cubicBezTo>
                  <a:cubicBezTo>
                    <a:pt x="14663" y="4540"/>
                    <a:pt x="15463" y="5552"/>
                    <a:pt x="16055" y="7333"/>
                  </a:cubicBezTo>
                  <a:cubicBezTo>
                    <a:pt x="16825" y="9650"/>
                    <a:pt x="17175" y="11112"/>
                    <a:pt x="18144" y="12571"/>
                  </a:cubicBezTo>
                  <a:cubicBezTo>
                    <a:pt x="18473" y="13065"/>
                    <a:pt x="18841" y="13269"/>
                    <a:pt x="19189" y="13618"/>
                  </a:cubicBezTo>
                  <a:cubicBezTo>
                    <a:pt x="19421" y="15015"/>
                    <a:pt x="19628" y="16453"/>
                    <a:pt x="19885" y="17809"/>
                  </a:cubicBezTo>
                  <a:cubicBezTo>
                    <a:pt x="20093" y="18902"/>
                    <a:pt x="20426" y="19782"/>
                    <a:pt x="20582" y="20951"/>
                  </a:cubicBezTo>
                  <a:cubicBezTo>
                    <a:pt x="20668" y="21600"/>
                    <a:pt x="21452" y="21301"/>
                    <a:pt x="20930" y="20951"/>
                  </a:cubicBezTo>
                  <a:close/>
                </a:path>
              </a:pathLst>
            </a:custGeom>
            <a:grpFill/>
            <a:ln w="9525" cap="flat">
              <a:solidFill>
                <a:srgbClr val="000000"/>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defRPr>
                  <a:solidFill>
                    <a:srgbClr val="FFFFFF"/>
                  </a:solidFill>
                </a:defRPr>
              </a:pPr>
              <a:endParaRPr/>
            </a:p>
          </p:txBody>
        </p:sp>
        <p:sp>
          <p:nvSpPr>
            <p:cNvPr id="390" name="Shape"/>
            <p:cNvSpPr/>
            <p:nvPr/>
          </p:nvSpPr>
          <p:spPr>
            <a:xfrm flipH="1">
              <a:off x="463033" y="207509"/>
              <a:ext cx="121455" cy="55485"/>
            </a:xfrm>
            <a:custGeom>
              <a:avLst/>
              <a:gdLst/>
              <a:ahLst/>
              <a:cxnLst>
                <a:cxn ang="0">
                  <a:pos x="wd2" y="hd2"/>
                </a:cxn>
                <a:cxn ang="5400000">
                  <a:pos x="wd2" y="hd2"/>
                </a:cxn>
                <a:cxn ang="10800000">
                  <a:pos x="wd2" y="hd2"/>
                </a:cxn>
                <a:cxn ang="16200000">
                  <a:pos x="wd2" y="hd2"/>
                </a:cxn>
              </a:cxnLst>
              <a:rect l="0" t="0" r="r" b="b"/>
              <a:pathLst>
                <a:path w="21108" h="21334" extrusionOk="0">
                  <a:moveTo>
                    <a:pt x="20930" y="20951"/>
                  </a:moveTo>
                  <a:cubicBezTo>
                    <a:pt x="20407" y="20602"/>
                    <a:pt x="18289" y="20263"/>
                    <a:pt x="17448" y="18856"/>
                  </a:cubicBezTo>
                  <a:cubicBezTo>
                    <a:pt x="17118" y="18305"/>
                    <a:pt x="14199" y="12106"/>
                    <a:pt x="13618" y="11523"/>
                  </a:cubicBezTo>
                  <a:cubicBezTo>
                    <a:pt x="11686" y="9586"/>
                    <a:pt x="12938" y="10613"/>
                    <a:pt x="9788" y="9428"/>
                  </a:cubicBezTo>
                  <a:cubicBezTo>
                    <a:pt x="8964" y="8601"/>
                    <a:pt x="7843" y="7333"/>
                    <a:pt x="7003" y="7333"/>
                  </a:cubicBezTo>
                  <a:cubicBezTo>
                    <a:pt x="5026" y="7333"/>
                    <a:pt x="3057" y="8031"/>
                    <a:pt x="1084" y="8381"/>
                  </a:cubicBezTo>
                  <a:cubicBezTo>
                    <a:pt x="735" y="8730"/>
                    <a:pt x="203" y="10416"/>
                    <a:pt x="39" y="9428"/>
                  </a:cubicBezTo>
                  <a:cubicBezTo>
                    <a:pt x="-148" y="8302"/>
                    <a:pt x="381" y="6953"/>
                    <a:pt x="735" y="6285"/>
                  </a:cubicBezTo>
                  <a:cubicBezTo>
                    <a:pt x="1358" y="5115"/>
                    <a:pt x="2128" y="4889"/>
                    <a:pt x="2825" y="4190"/>
                  </a:cubicBezTo>
                  <a:cubicBezTo>
                    <a:pt x="5212" y="1796"/>
                    <a:pt x="2249" y="4623"/>
                    <a:pt x="5610" y="2095"/>
                  </a:cubicBezTo>
                  <a:cubicBezTo>
                    <a:pt x="5966" y="1827"/>
                    <a:pt x="6302" y="1351"/>
                    <a:pt x="6654" y="1048"/>
                  </a:cubicBezTo>
                  <a:cubicBezTo>
                    <a:pt x="7115" y="652"/>
                    <a:pt x="7583" y="349"/>
                    <a:pt x="8047" y="0"/>
                  </a:cubicBezTo>
                  <a:cubicBezTo>
                    <a:pt x="9266" y="333"/>
                    <a:pt x="12575" y="351"/>
                    <a:pt x="13966" y="3143"/>
                  </a:cubicBezTo>
                  <a:cubicBezTo>
                    <a:pt x="14663" y="4540"/>
                    <a:pt x="15463" y="5552"/>
                    <a:pt x="16055" y="7333"/>
                  </a:cubicBezTo>
                  <a:cubicBezTo>
                    <a:pt x="16825" y="9650"/>
                    <a:pt x="17175" y="11112"/>
                    <a:pt x="18144" y="12571"/>
                  </a:cubicBezTo>
                  <a:cubicBezTo>
                    <a:pt x="18473" y="13065"/>
                    <a:pt x="18841" y="13269"/>
                    <a:pt x="19189" y="13618"/>
                  </a:cubicBezTo>
                  <a:cubicBezTo>
                    <a:pt x="19421" y="15015"/>
                    <a:pt x="19628" y="16453"/>
                    <a:pt x="19885" y="17809"/>
                  </a:cubicBezTo>
                  <a:cubicBezTo>
                    <a:pt x="20093" y="18902"/>
                    <a:pt x="20426" y="19782"/>
                    <a:pt x="20582" y="20951"/>
                  </a:cubicBezTo>
                  <a:cubicBezTo>
                    <a:pt x="20668" y="21600"/>
                    <a:pt x="21452" y="21301"/>
                    <a:pt x="20930" y="20951"/>
                  </a:cubicBezTo>
                  <a:close/>
                </a:path>
              </a:pathLst>
            </a:custGeom>
            <a:grpFill/>
            <a:ln w="9525" cap="flat">
              <a:solidFill>
                <a:srgbClr val="000000"/>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defRPr>
                  <a:solidFill>
                    <a:srgbClr val="FFFFFF"/>
                  </a:solidFill>
                </a:defRPr>
              </a:pPr>
              <a:endParaRPr/>
            </a:p>
          </p:txBody>
        </p:sp>
        <p:sp>
          <p:nvSpPr>
            <p:cNvPr id="391" name="Shape"/>
            <p:cNvSpPr/>
            <p:nvPr/>
          </p:nvSpPr>
          <p:spPr>
            <a:xfrm flipH="1">
              <a:off x="338952" y="161396"/>
              <a:ext cx="134107" cy="79703"/>
            </a:xfrm>
            <a:custGeom>
              <a:avLst/>
              <a:gdLst/>
              <a:ahLst/>
              <a:cxnLst>
                <a:cxn ang="0">
                  <a:pos x="wd2" y="hd2"/>
                </a:cxn>
                <a:cxn ang="5400000">
                  <a:pos x="wd2" y="hd2"/>
                </a:cxn>
                <a:cxn ang="10800000">
                  <a:pos x="wd2" y="hd2"/>
                </a:cxn>
                <a:cxn ang="16200000">
                  <a:pos x="wd2" y="hd2"/>
                </a:cxn>
              </a:cxnLst>
              <a:rect l="0" t="0" r="r" b="b"/>
              <a:pathLst>
                <a:path w="21108" h="21334" extrusionOk="0">
                  <a:moveTo>
                    <a:pt x="20930" y="20951"/>
                  </a:moveTo>
                  <a:cubicBezTo>
                    <a:pt x="20407" y="20602"/>
                    <a:pt x="18289" y="20263"/>
                    <a:pt x="17448" y="18856"/>
                  </a:cubicBezTo>
                  <a:cubicBezTo>
                    <a:pt x="17118" y="18305"/>
                    <a:pt x="14199" y="12106"/>
                    <a:pt x="13618" y="11523"/>
                  </a:cubicBezTo>
                  <a:cubicBezTo>
                    <a:pt x="11686" y="9586"/>
                    <a:pt x="12938" y="10613"/>
                    <a:pt x="9788" y="9428"/>
                  </a:cubicBezTo>
                  <a:cubicBezTo>
                    <a:pt x="8964" y="8601"/>
                    <a:pt x="7843" y="7333"/>
                    <a:pt x="7003" y="7333"/>
                  </a:cubicBezTo>
                  <a:cubicBezTo>
                    <a:pt x="5026" y="7333"/>
                    <a:pt x="3057" y="8031"/>
                    <a:pt x="1084" y="8381"/>
                  </a:cubicBezTo>
                  <a:cubicBezTo>
                    <a:pt x="735" y="8730"/>
                    <a:pt x="203" y="10416"/>
                    <a:pt x="39" y="9428"/>
                  </a:cubicBezTo>
                  <a:cubicBezTo>
                    <a:pt x="-148" y="8302"/>
                    <a:pt x="381" y="6953"/>
                    <a:pt x="735" y="6285"/>
                  </a:cubicBezTo>
                  <a:cubicBezTo>
                    <a:pt x="1358" y="5115"/>
                    <a:pt x="2128" y="4889"/>
                    <a:pt x="2825" y="4190"/>
                  </a:cubicBezTo>
                  <a:cubicBezTo>
                    <a:pt x="5212" y="1796"/>
                    <a:pt x="2249" y="4623"/>
                    <a:pt x="5610" y="2095"/>
                  </a:cubicBezTo>
                  <a:cubicBezTo>
                    <a:pt x="5966" y="1827"/>
                    <a:pt x="6302" y="1351"/>
                    <a:pt x="6654" y="1048"/>
                  </a:cubicBezTo>
                  <a:cubicBezTo>
                    <a:pt x="7115" y="652"/>
                    <a:pt x="7583" y="349"/>
                    <a:pt x="8047" y="0"/>
                  </a:cubicBezTo>
                  <a:cubicBezTo>
                    <a:pt x="9266" y="333"/>
                    <a:pt x="12575" y="351"/>
                    <a:pt x="13966" y="3143"/>
                  </a:cubicBezTo>
                  <a:cubicBezTo>
                    <a:pt x="14663" y="4540"/>
                    <a:pt x="15463" y="5552"/>
                    <a:pt x="16055" y="7333"/>
                  </a:cubicBezTo>
                  <a:cubicBezTo>
                    <a:pt x="16825" y="9650"/>
                    <a:pt x="17175" y="11112"/>
                    <a:pt x="18144" y="12571"/>
                  </a:cubicBezTo>
                  <a:cubicBezTo>
                    <a:pt x="18473" y="13065"/>
                    <a:pt x="18841" y="13269"/>
                    <a:pt x="19189" y="13618"/>
                  </a:cubicBezTo>
                  <a:cubicBezTo>
                    <a:pt x="19421" y="15015"/>
                    <a:pt x="19628" y="16453"/>
                    <a:pt x="19885" y="17809"/>
                  </a:cubicBezTo>
                  <a:cubicBezTo>
                    <a:pt x="20093" y="18902"/>
                    <a:pt x="20426" y="19782"/>
                    <a:pt x="20582" y="20951"/>
                  </a:cubicBezTo>
                  <a:cubicBezTo>
                    <a:pt x="20668" y="21600"/>
                    <a:pt x="21452" y="21301"/>
                    <a:pt x="20930" y="20951"/>
                  </a:cubicBezTo>
                  <a:close/>
                </a:path>
              </a:pathLst>
            </a:custGeom>
            <a:grpFill/>
            <a:ln w="9525" cap="flat">
              <a:solidFill>
                <a:srgbClr val="000000"/>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defRPr>
                  <a:solidFill>
                    <a:srgbClr val="FFFFFF"/>
                  </a:solidFill>
                </a:defRPr>
              </a:pPr>
              <a:endParaRPr/>
            </a:p>
          </p:txBody>
        </p:sp>
        <p:sp>
          <p:nvSpPr>
            <p:cNvPr id="392" name="Shape"/>
            <p:cNvSpPr/>
            <p:nvPr/>
          </p:nvSpPr>
          <p:spPr>
            <a:xfrm flipH="1">
              <a:off x="206937" y="835800"/>
              <a:ext cx="136638" cy="222031"/>
            </a:xfrm>
            <a:custGeom>
              <a:avLst/>
              <a:gdLst/>
              <a:ahLst/>
              <a:cxnLst>
                <a:cxn ang="0">
                  <a:pos x="wd2" y="hd2"/>
                </a:cxn>
                <a:cxn ang="5400000">
                  <a:pos x="wd2" y="hd2"/>
                </a:cxn>
                <a:cxn ang="10800000">
                  <a:pos x="wd2" y="hd2"/>
                </a:cxn>
                <a:cxn ang="16200000">
                  <a:pos x="wd2" y="hd2"/>
                </a:cxn>
              </a:cxnLst>
              <a:rect l="0" t="0" r="r" b="b"/>
              <a:pathLst>
                <a:path w="21108" h="21334" extrusionOk="0">
                  <a:moveTo>
                    <a:pt x="20930" y="20951"/>
                  </a:moveTo>
                  <a:cubicBezTo>
                    <a:pt x="20407" y="20602"/>
                    <a:pt x="18289" y="20263"/>
                    <a:pt x="17448" y="18856"/>
                  </a:cubicBezTo>
                  <a:cubicBezTo>
                    <a:pt x="17118" y="18305"/>
                    <a:pt x="14199" y="12106"/>
                    <a:pt x="13618" y="11523"/>
                  </a:cubicBezTo>
                  <a:cubicBezTo>
                    <a:pt x="11686" y="9586"/>
                    <a:pt x="12938" y="10613"/>
                    <a:pt x="9788" y="9428"/>
                  </a:cubicBezTo>
                  <a:cubicBezTo>
                    <a:pt x="8964" y="8601"/>
                    <a:pt x="7843" y="7333"/>
                    <a:pt x="7003" y="7333"/>
                  </a:cubicBezTo>
                  <a:cubicBezTo>
                    <a:pt x="5026" y="7333"/>
                    <a:pt x="3057" y="8031"/>
                    <a:pt x="1084" y="8381"/>
                  </a:cubicBezTo>
                  <a:cubicBezTo>
                    <a:pt x="735" y="8730"/>
                    <a:pt x="203" y="10416"/>
                    <a:pt x="39" y="9428"/>
                  </a:cubicBezTo>
                  <a:cubicBezTo>
                    <a:pt x="-148" y="8302"/>
                    <a:pt x="381" y="6953"/>
                    <a:pt x="735" y="6285"/>
                  </a:cubicBezTo>
                  <a:cubicBezTo>
                    <a:pt x="1358" y="5115"/>
                    <a:pt x="2128" y="4889"/>
                    <a:pt x="2825" y="4190"/>
                  </a:cubicBezTo>
                  <a:cubicBezTo>
                    <a:pt x="5212" y="1796"/>
                    <a:pt x="2249" y="4623"/>
                    <a:pt x="5610" y="2095"/>
                  </a:cubicBezTo>
                  <a:cubicBezTo>
                    <a:pt x="5966" y="1827"/>
                    <a:pt x="6302" y="1351"/>
                    <a:pt x="6654" y="1048"/>
                  </a:cubicBezTo>
                  <a:cubicBezTo>
                    <a:pt x="7115" y="652"/>
                    <a:pt x="7583" y="349"/>
                    <a:pt x="8047" y="0"/>
                  </a:cubicBezTo>
                  <a:cubicBezTo>
                    <a:pt x="9266" y="333"/>
                    <a:pt x="12575" y="351"/>
                    <a:pt x="13966" y="3143"/>
                  </a:cubicBezTo>
                  <a:cubicBezTo>
                    <a:pt x="14663" y="4540"/>
                    <a:pt x="15463" y="5552"/>
                    <a:pt x="16055" y="7333"/>
                  </a:cubicBezTo>
                  <a:cubicBezTo>
                    <a:pt x="16825" y="9650"/>
                    <a:pt x="17175" y="11112"/>
                    <a:pt x="18144" y="12571"/>
                  </a:cubicBezTo>
                  <a:cubicBezTo>
                    <a:pt x="18473" y="13065"/>
                    <a:pt x="18841" y="13269"/>
                    <a:pt x="19189" y="13618"/>
                  </a:cubicBezTo>
                  <a:cubicBezTo>
                    <a:pt x="19421" y="15015"/>
                    <a:pt x="19628" y="16453"/>
                    <a:pt x="19885" y="17809"/>
                  </a:cubicBezTo>
                  <a:cubicBezTo>
                    <a:pt x="20093" y="18902"/>
                    <a:pt x="20426" y="19782"/>
                    <a:pt x="20582" y="20951"/>
                  </a:cubicBezTo>
                  <a:cubicBezTo>
                    <a:pt x="20668" y="21600"/>
                    <a:pt x="21452" y="21301"/>
                    <a:pt x="20930" y="20951"/>
                  </a:cubicBezTo>
                  <a:close/>
                </a:path>
              </a:pathLst>
            </a:custGeom>
            <a:grpFill/>
            <a:ln w="9525" cap="flat">
              <a:solidFill>
                <a:srgbClr val="000000"/>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defRPr>
                  <a:solidFill>
                    <a:srgbClr val="FFFFFF"/>
                  </a:solidFill>
                </a:defRPr>
              </a:pPr>
              <a:endParaRPr/>
            </a:p>
          </p:txBody>
        </p:sp>
        <p:sp>
          <p:nvSpPr>
            <p:cNvPr id="393" name="Shape"/>
            <p:cNvSpPr/>
            <p:nvPr/>
          </p:nvSpPr>
          <p:spPr>
            <a:xfrm>
              <a:off x="337585" y="1072130"/>
              <a:ext cx="144418" cy="267575"/>
            </a:xfrm>
            <a:custGeom>
              <a:avLst/>
              <a:gdLst/>
              <a:ahLst/>
              <a:cxnLst>
                <a:cxn ang="0">
                  <a:pos x="wd2" y="hd2"/>
                </a:cxn>
                <a:cxn ang="5400000">
                  <a:pos x="wd2" y="hd2"/>
                </a:cxn>
                <a:cxn ang="10800000">
                  <a:pos x="wd2" y="hd2"/>
                </a:cxn>
                <a:cxn ang="16200000">
                  <a:pos x="wd2" y="hd2"/>
                </a:cxn>
              </a:cxnLst>
              <a:rect l="0" t="0" r="r" b="b"/>
              <a:pathLst>
                <a:path w="21108" h="21334" extrusionOk="0">
                  <a:moveTo>
                    <a:pt x="20930" y="20951"/>
                  </a:moveTo>
                  <a:cubicBezTo>
                    <a:pt x="20407" y="20602"/>
                    <a:pt x="18289" y="20263"/>
                    <a:pt x="17448" y="18856"/>
                  </a:cubicBezTo>
                  <a:cubicBezTo>
                    <a:pt x="17118" y="18305"/>
                    <a:pt x="14199" y="12106"/>
                    <a:pt x="13618" y="11523"/>
                  </a:cubicBezTo>
                  <a:cubicBezTo>
                    <a:pt x="11686" y="9586"/>
                    <a:pt x="12938" y="10613"/>
                    <a:pt x="9788" y="9428"/>
                  </a:cubicBezTo>
                  <a:cubicBezTo>
                    <a:pt x="8964" y="8601"/>
                    <a:pt x="7843" y="7333"/>
                    <a:pt x="7003" y="7333"/>
                  </a:cubicBezTo>
                  <a:cubicBezTo>
                    <a:pt x="5026" y="7333"/>
                    <a:pt x="3057" y="8031"/>
                    <a:pt x="1084" y="8381"/>
                  </a:cubicBezTo>
                  <a:cubicBezTo>
                    <a:pt x="735" y="8730"/>
                    <a:pt x="203" y="10416"/>
                    <a:pt x="39" y="9428"/>
                  </a:cubicBezTo>
                  <a:cubicBezTo>
                    <a:pt x="-148" y="8302"/>
                    <a:pt x="381" y="6953"/>
                    <a:pt x="735" y="6285"/>
                  </a:cubicBezTo>
                  <a:cubicBezTo>
                    <a:pt x="1358" y="5115"/>
                    <a:pt x="2128" y="4889"/>
                    <a:pt x="2825" y="4190"/>
                  </a:cubicBezTo>
                  <a:cubicBezTo>
                    <a:pt x="5212" y="1796"/>
                    <a:pt x="2249" y="4623"/>
                    <a:pt x="5610" y="2095"/>
                  </a:cubicBezTo>
                  <a:cubicBezTo>
                    <a:pt x="5966" y="1827"/>
                    <a:pt x="6302" y="1351"/>
                    <a:pt x="6654" y="1048"/>
                  </a:cubicBezTo>
                  <a:cubicBezTo>
                    <a:pt x="7115" y="652"/>
                    <a:pt x="7583" y="349"/>
                    <a:pt x="8047" y="0"/>
                  </a:cubicBezTo>
                  <a:cubicBezTo>
                    <a:pt x="9266" y="333"/>
                    <a:pt x="12575" y="351"/>
                    <a:pt x="13966" y="3143"/>
                  </a:cubicBezTo>
                  <a:cubicBezTo>
                    <a:pt x="14663" y="4540"/>
                    <a:pt x="15463" y="5552"/>
                    <a:pt x="16055" y="7333"/>
                  </a:cubicBezTo>
                  <a:cubicBezTo>
                    <a:pt x="16825" y="9650"/>
                    <a:pt x="17175" y="11112"/>
                    <a:pt x="18144" y="12571"/>
                  </a:cubicBezTo>
                  <a:cubicBezTo>
                    <a:pt x="18473" y="13065"/>
                    <a:pt x="18841" y="13269"/>
                    <a:pt x="19189" y="13618"/>
                  </a:cubicBezTo>
                  <a:cubicBezTo>
                    <a:pt x="19421" y="15015"/>
                    <a:pt x="19628" y="16453"/>
                    <a:pt x="19885" y="17809"/>
                  </a:cubicBezTo>
                  <a:cubicBezTo>
                    <a:pt x="20093" y="18902"/>
                    <a:pt x="20426" y="19782"/>
                    <a:pt x="20582" y="20951"/>
                  </a:cubicBezTo>
                  <a:cubicBezTo>
                    <a:pt x="20668" y="21600"/>
                    <a:pt x="21452" y="21301"/>
                    <a:pt x="20930" y="20951"/>
                  </a:cubicBezTo>
                  <a:close/>
                </a:path>
              </a:pathLst>
            </a:custGeom>
            <a:grpFill/>
            <a:ln w="9525" cap="flat">
              <a:solidFill>
                <a:srgbClr val="000000"/>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defRPr>
                  <a:solidFill>
                    <a:srgbClr val="FFFFFF"/>
                  </a:solidFill>
                </a:defRPr>
              </a:pPr>
              <a:endParaRPr/>
            </a:p>
          </p:txBody>
        </p:sp>
        <p:sp>
          <p:nvSpPr>
            <p:cNvPr id="394" name="Shape"/>
            <p:cNvSpPr/>
            <p:nvPr/>
          </p:nvSpPr>
          <p:spPr>
            <a:xfrm flipH="1">
              <a:off x="325264" y="409253"/>
              <a:ext cx="88758" cy="118103"/>
            </a:xfrm>
            <a:custGeom>
              <a:avLst/>
              <a:gdLst/>
              <a:ahLst/>
              <a:cxnLst>
                <a:cxn ang="0">
                  <a:pos x="wd2" y="hd2"/>
                </a:cxn>
                <a:cxn ang="5400000">
                  <a:pos x="wd2" y="hd2"/>
                </a:cxn>
                <a:cxn ang="10800000">
                  <a:pos x="wd2" y="hd2"/>
                </a:cxn>
                <a:cxn ang="16200000">
                  <a:pos x="wd2" y="hd2"/>
                </a:cxn>
              </a:cxnLst>
              <a:rect l="0" t="0" r="r" b="b"/>
              <a:pathLst>
                <a:path w="21108" h="21334" extrusionOk="0">
                  <a:moveTo>
                    <a:pt x="20930" y="20951"/>
                  </a:moveTo>
                  <a:cubicBezTo>
                    <a:pt x="20407" y="20602"/>
                    <a:pt x="18289" y="20263"/>
                    <a:pt x="17448" y="18856"/>
                  </a:cubicBezTo>
                  <a:cubicBezTo>
                    <a:pt x="17118" y="18305"/>
                    <a:pt x="14199" y="12106"/>
                    <a:pt x="13618" y="11523"/>
                  </a:cubicBezTo>
                  <a:cubicBezTo>
                    <a:pt x="11686" y="9586"/>
                    <a:pt x="12938" y="10613"/>
                    <a:pt x="9788" y="9428"/>
                  </a:cubicBezTo>
                  <a:cubicBezTo>
                    <a:pt x="8964" y="8601"/>
                    <a:pt x="7843" y="7333"/>
                    <a:pt x="7003" y="7333"/>
                  </a:cubicBezTo>
                  <a:cubicBezTo>
                    <a:pt x="5026" y="7333"/>
                    <a:pt x="3057" y="8031"/>
                    <a:pt x="1084" y="8381"/>
                  </a:cubicBezTo>
                  <a:cubicBezTo>
                    <a:pt x="735" y="8730"/>
                    <a:pt x="203" y="10416"/>
                    <a:pt x="39" y="9428"/>
                  </a:cubicBezTo>
                  <a:cubicBezTo>
                    <a:pt x="-148" y="8302"/>
                    <a:pt x="381" y="6953"/>
                    <a:pt x="735" y="6285"/>
                  </a:cubicBezTo>
                  <a:cubicBezTo>
                    <a:pt x="1358" y="5115"/>
                    <a:pt x="2128" y="4889"/>
                    <a:pt x="2825" y="4190"/>
                  </a:cubicBezTo>
                  <a:cubicBezTo>
                    <a:pt x="5212" y="1796"/>
                    <a:pt x="2249" y="4623"/>
                    <a:pt x="5610" y="2095"/>
                  </a:cubicBezTo>
                  <a:cubicBezTo>
                    <a:pt x="5966" y="1827"/>
                    <a:pt x="6302" y="1351"/>
                    <a:pt x="6654" y="1048"/>
                  </a:cubicBezTo>
                  <a:cubicBezTo>
                    <a:pt x="7115" y="652"/>
                    <a:pt x="7583" y="349"/>
                    <a:pt x="8047" y="0"/>
                  </a:cubicBezTo>
                  <a:cubicBezTo>
                    <a:pt x="9266" y="333"/>
                    <a:pt x="12575" y="351"/>
                    <a:pt x="13966" y="3143"/>
                  </a:cubicBezTo>
                  <a:cubicBezTo>
                    <a:pt x="14663" y="4540"/>
                    <a:pt x="15463" y="5552"/>
                    <a:pt x="16055" y="7333"/>
                  </a:cubicBezTo>
                  <a:cubicBezTo>
                    <a:pt x="16825" y="9650"/>
                    <a:pt x="17175" y="11112"/>
                    <a:pt x="18144" y="12571"/>
                  </a:cubicBezTo>
                  <a:cubicBezTo>
                    <a:pt x="18473" y="13065"/>
                    <a:pt x="18841" y="13269"/>
                    <a:pt x="19189" y="13618"/>
                  </a:cubicBezTo>
                  <a:cubicBezTo>
                    <a:pt x="19421" y="15015"/>
                    <a:pt x="19628" y="16453"/>
                    <a:pt x="19885" y="17809"/>
                  </a:cubicBezTo>
                  <a:cubicBezTo>
                    <a:pt x="20093" y="18902"/>
                    <a:pt x="20426" y="19782"/>
                    <a:pt x="20582" y="20951"/>
                  </a:cubicBezTo>
                  <a:cubicBezTo>
                    <a:pt x="20668" y="21600"/>
                    <a:pt x="21452" y="21301"/>
                    <a:pt x="20930" y="20951"/>
                  </a:cubicBezTo>
                  <a:close/>
                </a:path>
              </a:pathLst>
            </a:custGeom>
            <a:grpFill/>
            <a:ln w="9525" cap="flat">
              <a:solidFill>
                <a:srgbClr val="000000"/>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defRPr>
                  <a:solidFill>
                    <a:srgbClr val="FFFFFF"/>
                  </a:solidFill>
                </a:defRPr>
              </a:pPr>
              <a:endParaRPr/>
            </a:p>
          </p:txBody>
        </p:sp>
        <p:sp>
          <p:nvSpPr>
            <p:cNvPr id="395" name="Shape"/>
            <p:cNvSpPr/>
            <p:nvPr/>
          </p:nvSpPr>
          <p:spPr>
            <a:xfrm>
              <a:off x="378659" y="634056"/>
              <a:ext cx="93812" cy="142328"/>
            </a:xfrm>
            <a:custGeom>
              <a:avLst/>
              <a:gdLst/>
              <a:ahLst/>
              <a:cxnLst>
                <a:cxn ang="0">
                  <a:pos x="wd2" y="hd2"/>
                </a:cxn>
                <a:cxn ang="5400000">
                  <a:pos x="wd2" y="hd2"/>
                </a:cxn>
                <a:cxn ang="10800000">
                  <a:pos x="wd2" y="hd2"/>
                </a:cxn>
                <a:cxn ang="16200000">
                  <a:pos x="wd2" y="hd2"/>
                </a:cxn>
              </a:cxnLst>
              <a:rect l="0" t="0" r="r" b="b"/>
              <a:pathLst>
                <a:path w="21108" h="21334" extrusionOk="0">
                  <a:moveTo>
                    <a:pt x="20930" y="20951"/>
                  </a:moveTo>
                  <a:cubicBezTo>
                    <a:pt x="20407" y="20602"/>
                    <a:pt x="18289" y="20263"/>
                    <a:pt x="17448" y="18856"/>
                  </a:cubicBezTo>
                  <a:cubicBezTo>
                    <a:pt x="17118" y="18305"/>
                    <a:pt x="14199" y="12106"/>
                    <a:pt x="13618" y="11523"/>
                  </a:cubicBezTo>
                  <a:cubicBezTo>
                    <a:pt x="11686" y="9586"/>
                    <a:pt x="12938" y="10613"/>
                    <a:pt x="9788" y="9428"/>
                  </a:cubicBezTo>
                  <a:cubicBezTo>
                    <a:pt x="8964" y="8601"/>
                    <a:pt x="7843" y="7333"/>
                    <a:pt x="7003" y="7333"/>
                  </a:cubicBezTo>
                  <a:cubicBezTo>
                    <a:pt x="5026" y="7333"/>
                    <a:pt x="3057" y="8031"/>
                    <a:pt x="1084" y="8381"/>
                  </a:cubicBezTo>
                  <a:cubicBezTo>
                    <a:pt x="735" y="8730"/>
                    <a:pt x="203" y="10416"/>
                    <a:pt x="39" y="9428"/>
                  </a:cubicBezTo>
                  <a:cubicBezTo>
                    <a:pt x="-148" y="8302"/>
                    <a:pt x="381" y="6953"/>
                    <a:pt x="735" y="6285"/>
                  </a:cubicBezTo>
                  <a:cubicBezTo>
                    <a:pt x="1358" y="5115"/>
                    <a:pt x="2128" y="4889"/>
                    <a:pt x="2825" y="4190"/>
                  </a:cubicBezTo>
                  <a:cubicBezTo>
                    <a:pt x="5212" y="1796"/>
                    <a:pt x="2249" y="4623"/>
                    <a:pt x="5610" y="2095"/>
                  </a:cubicBezTo>
                  <a:cubicBezTo>
                    <a:pt x="5966" y="1827"/>
                    <a:pt x="6302" y="1351"/>
                    <a:pt x="6654" y="1048"/>
                  </a:cubicBezTo>
                  <a:cubicBezTo>
                    <a:pt x="7115" y="652"/>
                    <a:pt x="7583" y="349"/>
                    <a:pt x="8047" y="0"/>
                  </a:cubicBezTo>
                  <a:cubicBezTo>
                    <a:pt x="9266" y="333"/>
                    <a:pt x="12575" y="351"/>
                    <a:pt x="13966" y="3143"/>
                  </a:cubicBezTo>
                  <a:cubicBezTo>
                    <a:pt x="14663" y="4540"/>
                    <a:pt x="15463" y="5552"/>
                    <a:pt x="16055" y="7333"/>
                  </a:cubicBezTo>
                  <a:cubicBezTo>
                    <a:pt x="16825" y="9650"/>
                    <a:pt x="17175" y="11112"/>
                    <a:pt x="18144" y="12571"/>
                  </a:cubicBezTo>
                  <a:cubicBezTo>
                    <a:pt x="18473" y="13065"/>
                    <a:pt x="18841" y="13269"/>
                    <a:pt x="19189" y="13618"/>
                  </a:cubicBezTo>
                  <a:cubicBezTo>
                    <a:pt x="19421" y="15015"/>
                    <a:pt x="19628" y="16453"/>
                    <a:pt x="19885" y="17809"/>
                  </a:cubicBezTo>
                  <a:cubicBezTo>
                    <a:pt x="20093" y="18902"/>
                    <a:pt x="20426" y="19783"/>
                    <a:pt x="20582" y="20951"/>
                  </a:cubicBezTo>
                  <a:cubicBezTo>
                    <a:pt x="20668" y="21600"/>
                    <a:pt x="21452" y="21301"/>
                    <a:pt x="20930" y="20951"/>
                  </a:cubicBezTo>
                  <a:close/>
                </a:path>
              </a:pathLst>
            </a:custGeom>
            <a:grpFill/>
            <a:ln w="9525" cap="flat">
              <a:solidFill>
                <a:srgbClr val="000000"/>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defRPr>
                  <a:solidFill>
                    <a:srgbClr val="FFFFFF"/>
                  </a:solidFill>
                </a:defRPr>
              </a:pPr>
              <a:endParaRPr/>
            </a:p>
          </p:txBody>
        </p:sp>
        <p:sp>
          <p:nvSpPr>
            <p:cNvPr id="396" name="Shape"/>
            <p:cNvSpPr/>
            <p:nvPr/>
          </p:nvSpPr>
          <p:spPr>
            <a:xfrm rot="2208999" flipH="1">
              <a:off x="437427" y="392423"/>
              <a:ext cx="125236" cy="91511"/>
            </a:xfrm>
            <a:custGeom>
              <a:avLst/>
              <a:gdLst/>
              <a:ahLst/>
              <a:cxnLst>
                <a:cxn ang="0">
                  <a:pos x="wd2" y="hd2"/>
                </a:cxn>
                <a:cxn ang="5400000">
                  <a:pos x="wd2" y="hd2"/>
                </a:cxn>
                <a:cxn ang="10800000">
                  <a:pos x="wd2" y="hd2"/>
                </a:cxn>
                <a:cxn ang="16200000">
                  <a:pos x="wd2" y="hd2"/>
                </a:cxn>
              </a:cxnLst>
              <a:rect l="0" t="0" r="r" b="b"/>
              <a:pathLst>
                <a:path w="21108" h="21334" extrusionOk="0">
                  <a:moveTo>
                    <a:pt x="20930" y="20951"/>
                  </a:moveTo>
                  <a:cubicBezTo>
                    <a:pt x="20407" y="20602"/>
                    <a:pt x="18289" y="20263"/>
                    <a:pt x="17448" y="18856"/>
                  </a:cubicBezTo>
                  <a:cubicBezTo>
                    <a:pt x="17118" y="18305"/>
                    <a:pt x="14199" y="12106"/>
                    <a:pt x="13618" y="11523"/>
                  </a:cubicBezTo>
                  <a:cubicBezTo>
                    <a:pt x="11686" y="9586"/>
                    <a:pt x="12938" y="10613"/>
                    <a:pt x="9788" y="9428"/>
                  </a:cubicBezTo>
                  <a:cubicBezTo>
                    <a:pt x="8964" y="8601"/>
                    <a:pt x="7843" y="7333"/>
                    <a:pt x="7003" y="7333"/>
                  </a:cubicBezTo>
                  <a:cubicBezTo>
                    <a:pt x="5026" y="7333"/>
                    <a:pt x="3057" y="8031"/>
                    <a:pt x="1084" y="8381"/>
                  </a:cubicBezTo>
                  <a:cubicBezTo>
                    <a:pt x="735" y="8730"/>
                    <a:pt x="203" y="10416"/>
                    <a:pt x="39" y="9428"/>
                  </a:cubicBezTo>
                  <a:cubicBezTo>
                    <a:pt x="-148" y="8302"/>
                    <a:pt x="381" y="6953"/>
                    <a:pt x="735" y="6285"/>
                  </a:cubicBezTo>
                  <a:cubicBezTo>
                    <a:pt x="1358" y="5115"/>
                    <a:pt x="2128" y="4889"/>
                    <a:pt x="2825" y="4190"/>
                  </a:cubicBezTo>
                  <a:cubicBezTo>
                    <a:pt x="5212" y="1796"/>
                    <a:pt x="2249" y="4623"/>
                    <a:pt x="5610" y="2095"/>
                  </a:cubicBezTo>
                  <a:cubicBezTo>
                    <a:pt x="5966" y="1827"/>
                    <a:pt x="6302" y="1351"/>
                    <a:pt x="6654" y="1048"/>
                  </a:cubicBezTo>
                  <a:cubicBezTo>
                    <a:pt x="7115" y="652"/>
                    <a:pt x="7583" y="349"/>
                    <a:pt x="8047" y="0"/>
                  </a:cubicBezTo>
                  <a:cubicBezTo>
                    <a:pt x="9266" y="333"/>
                    <a:pt x="12575" y="351"/>
                    <a:pt x="13966" y="3143"/>
                  </a:cubicBezTo>
                  <a:cubicBezTo>
                    <a:pt x="14663" y="4540"/>
                    <a:pt x="15463" y="5552"/>
                    <a:pt x="16055" y="7333"/>
                  </a:cubicBezTo>
                  <a:cubicBezTo>
                    <a:pt x="16825" y="9650"/>
                    <a:pt x="17175" y="11112"/>
                    <a:pt x="18144" y="12571"/>
                  </a:cubicBezTo>
                  <a:cubicBezTo>
                    <a:pt x="18473" y="13065"/>
                    <a:pt x="18841" y="13269"/>
                    <a:pt x="19189" y="13618"/>
                  </a:cubicBezTo>
                  <a:cubicBezTo>
                    <a:pt x="19421" y="15015"/>
                    <a:pt x="19628" y="16453"/>
                    <a:pt x="19885" y="17809"/>
                  </a:cubicBezTo>
                  <a:cubicBezTo>
                    <a:pt x="20093" y="18902"/>
                    <a:pt x="20426" y="19782"/>
                    <a:pt x="20582" y="20951"/>
                  </a:cubicBezTo>
                  <a:cubicBezTo>
                    <a:pt x="20668" y="21600"/>
                    <a:pt x="21452" y="21301"/>
                    <a:pt x="20930" y="20951"/>
                  </a:cubicBezTo>
                  <a:close/>
                </a:path>
              </a:pathLst>
            </a:custGeom>
            <a:grpFill/>
            <a:ln w="9525" cap="flat">
              <a:solidFill>
                <a:srgbClr val="000000"/>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defRPr>
                  <a:solidFill>
                    <a:srgbClr val="FFFFFF"/>
                  </a:solidFill>
                </a:defRPr>
              </a:pPr>
              <a:endParaRPr/>
            </a:p>
          </p:txBody>
        </p:sp>
        <p:sp>
          <p:nvSpPr>
            <p:cNvPr id="397" name="Shape"/>
            <p:cNvSpPr/>
            <p:nvPr/>
          </p:nvSpPr>
          <p:spPr>
            <a:xfrm flipH="1">
              <a:off x="427649" y="466895"/>
              <a:ext cx="174591" cy="68318"/>
            </a:xfrm>
            <a:custGeom>
              <a:avLst/>
              <a:gdLst/>
              <a:ahLst/>
              <a:cxnLst>
                <a:cxn ang="0">
                  <a:pos x="wd2" y="hd2"/>
                </a:cxn>
                <a:cxn ang="5400000">
                  <a:pos x="wd2" y="hd2"/>
                </a:cxn>
                <a:cxn ang="10800000">
                  <a:pos x="wd2" y="hd2"/>
                </a:cxn>
                <a:cxn ang="16200000">
                  <a:pos x="wd2" y="hd2"/>
                </a:cxn>
              </a:cxnLst>
              <a:rect l="0" t="0" r="r" b="b"/>
              <a:pathLst>
                <a:path w="21108" h="21334" extrusionOk="0">
                  <a:moveTo>
                    <a:pt x="20930" y="20951"/>
                  </a:moveTo>
                  <a:cubicBezTo>
                    <a:pt x="20407" y="20602"/>
                    <a:pt x="18289" y="20263"/>
                    <a:pt x="17448" y="18856"/>
                  </a:cubicBezTo>
                  <a:cubicBezTo>
                    <a:pt x="17118" y="18305"/>
                    <a:pt x="14199" y="12106"/>
                    <a:pt x="13618" y="11523"/>
                  </a:cubicBezTo>
                  <a:cubicBezTo>
                    <a:pt x="11686" y="9586"/>
                    <a:pt x="12938" y="10613"/>
                    <a:pt x="9788" y="9428"/>
                  </a:cubicBezTo>
                  <a:cubicBezTo>
                    <a:pt x="8964" y="8601"/>
                    <a:pt x="7843" y="7333"/>
                    <a:pt x="7003" y="7333"/>
                  </a:cubicBezTo>
                  <a:cubicBezTo>
                    <a:pt x="5026" y="7333"/>
                    <a:pt x="3057" y="8031"/>
                    <a:pt x="1084" y="8381"/>
                  </a:cubicBezTo>
                  <a:cubicBezTo>
                    <a:pt x="735" y="8730"/>
                    <a:pt x="203" y="10416"/>
                    <a:pt x="39" y="9428"/>
                  </a:cubicBezTo>
                  <a:cubicBezTo>
                    <a:pt x="-148" y="8302"/>
                    <a:pt x="381" y="6953"/>
                    <a:pt x="735" y="6285"/>
                  </a:cubicBezTo>
                  <a:cubicBezTo>
                    <a:pt x="1358" y="5115"/>
                    <a:pt x="2128" y="4889"/>
                    <a:pt x="2825" y="4190"/>
                  </a:cubicBezTo>
                  <a:cubicBezTo>
                    <a:pt x="5212" y="1796"/>
                    <a:pt x="2249" y="4623"/>
                    <a:pt x="5610" y="2095"/>
                  </a:cubicBezTo>
                  <a:cubicBezTo>
                    <a:pt x="5966" y="1827"/>
                    <a:pt x="6302" y="1351"/>
                    <a:pt x="6654" y="1048"/>
                  </a:cubicBezTo>
                  <a:cubicBezTo>
                    <a:pt x="7115" y="652"/>
                    <a:pt x="7583" y="349"/>
                    <a:pt x="8047" y="0"/>
                  </a:cubicBezTo>
                  <a:cubicBezTo>
                    <a:pt x="9266" y="333"/>
                    <a:pt x="12575" y="351"/>
                    <a:pt x="13966" y="3143"/>
                  </a:cubicBezTo>
                  <a:cubicBezTo>
                    <a:pt x="14663" y="4540"/>
                    <a:pt x="15463" y="5552"/>
                    <a:pt x="16055" y="7333"/>
                  </a:cubicBezTo>
                  <a:cubicBezTo>
                    <a:pt x="16825" y="9650"/>
                    <a:pt x="17175" y="11112"/>
                    <a:pt x="18144" y="12571"/>
                  </a:cubicBezTo>
                  <a:cubicBezTo>
                    <a:pt x="18473" y="13065"/>
                    <a:pt x="18841" y="13269"/>
                    <a:pt x="19189" y="13618"/>
                  </a:cubicBezTo>
                  <a:cubicBezTo>
                    <a:pt x="19421" y="15015"/>
                    <a:pt x="19628" y="16453"/>
                    <a:pt x="19885" y="17809"/>
                  </a:cubicBezTo>
                  <a:cubicBezTo>
                    <a:pt x="20093" y="18902"/>
                    <a:pt x="20426" y="19782"/>
                    <a:pt x="20582" y="20951"/>
                  </a:cubicBezTo>
                  <a:cubicBezTo>
                    <a:pt x="20668" y="21600"/>
                    <a:pt x="21452" y="21301"/>
                    <a:pt x="20930" y="20951"/>
                  </a:cubicBezTo>
                  <a:close/>
                </a:path>
              </a:pathLst>
            </a:custGeom>
            <a:grpFill/>
            <a:ln w="9525" cap="flat">
              <a:solidFill>
                <a:srgbClr val="000000"/>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defRPr>
                  <a:solidFill>
                    <a:srgbClr val="FFFFFF"/>
                  </a:solidFill>
                </a:defRPr>
              </a:pPr>
              <a:endParaRPr/>
            </a:p>
          </p:txBody>
        </p:sp>
      </p:grpSp>
      <p:grpSp>
        <p:nvGrpSpPr>
          <p:cNvPr id="424" name="Group"/>
          <p:cNvGrpSpPr/>
          <p:nvPr/>
        </p:nvGrpSpPr>
        <p:grpSpPr>
          <a:xfrm>
            <a:off x="7348082" y="3159477"/>
            <a:ext cx="663567" cy="1626841"/>
            <a:chOff x="0" y="0"/>
            <a:chExt cx="663566" cy="1626839"/>
          </a:xfrm>
          <a:solidFill>
            <a:srgbClr val="718B3B"/>
          </a:solidFill>
        </p:grpSpPr>
        <p:sp>
          <p:nvSpPr>
            <p:cNvPr id="399" name="Shape"/>
            <p:cNvSpPr/>
            <p:nvPr/>
          </p:nvSpPr>
          <p:spPr>
            <a:xfrm>
              <a:off x="149326" y="1017008"/>
              <a:ext cx="225197" cy="180147"/>
            </a:xfrm>
            <a:custGeom>
              <a:avLst/>
              <a:gdLst/>
              <a:ahLst/>
              <a:cxnLst>
                <a:cxn ang="0">
                  <a:pos x="wd2" y="hd2"/>
                </a:cxn>
                <a:cxn ang="5400000">
                  <a:pos x="wd2" y="hd2"/>
                </a:cxn>
                <a:cxn ang="10800000">
                  <a:pos x="wd2" y="hd2"/>
                </a:cxn>
                <a:cxn ang="16200000">
                  <a:pos x="wd2" y="hd2"/>
                </a:cxn>
              </a:cxnLst>
              <a:rect l="0" t="0" r="r" b="b"/>
              <a:pathLst>
                <a:path w="21108" h="21334" extrusionOk="0">
                  <a:moveTo>
                    <a:pt x="20930" y="20951"/>
                  </a:moveTo>
                  <a:cubicBezTo>
                    <a:pt x="20407" y="20602"/>
                    <a:pt x="18289" y="20263"/>
                    <a:pt x="17448" y="18856"/>
                  </a:cubicBezTo>
                  <a:cubicBezTo>
                    <a:pt x="17118" y="18305"/>
                    <a:pt x="14199" y="12106"/>
                    <a:pt x="13618" y="11523"/>
                  </a:cubicBezTo>
                  <a:cubicBezTo>
                    <a:pt x="11686" y="9586"/>
                    <a:pt x="12938" y="10613"/>
                    <a:pt x="9788" y="9428"/>
                  </a:cubicBezTo>
                  <a:cubicBezTo>
                    <a:pt x="8964" y="8601"/>
                    <a:pt x="7843" y="7333"/>
                    <a:pt x="7003" y="7333"/>
                  </a:cubicBezTo>
                  <a:cubicBezTo>
                    <a:pt x="5026" y="7333"/>
                    <a:pt x="3057" y="8031"/>
                    <a:pt x="1084" y="8381"/>
                  </a:cubicBezTo>
                  <a:cubicBezTo>
                    <a:pt x="735" y="8730"/>
                    <a:pt x="203" y="10416"/>
                    <a:pt x="39" y="9428"/>
                  </a:cubicBezTo>
                  <a:cubicBezTo>
                    <a:pt x="-148" y="8302"/>
                    <a:pt x="381" y="6953"/>
                    <a:pt x="735" y="6285"/>
                  </a:cubicBezTo>
                  <a:cubicBezTo>
                    <a:pt x="1358" y="5115"/>
                    <a:pt x="2128" y="4889"/>
                    <a:pt x="2825" y="4190"/>
                  </a:cubicBezTo>
                  <a:cubicBezTo>
                    <a:pt x="5212" y="1796"/>
                    <a:pt x="2249" y="4623"/>
                    <a:pt x="5610" y="2095"/>
                  </a:cubicBezTo>
                  <a:cubicBezTo>
                    <a:pt x="5966" y="1827"/>
                    <a:pt x="6302" y="1351"/>
                    <a:pt x="6654" y="1048"/>
                  </a:cubicBezTo>
                  <a:cubicBezTo>
                    <a:pt x="7115" y="652"/>
                    <a:pt x="7583" y="349"/>
                    <a:pt x="8047" y="0"/>
                  </a:cubicBezTo>
                  <a:cubicBezTo>
                    <a:pt x="9266" y="333"/>
                    <a:pt x="12575" y="351"/>
                    <a:pt x="13966" y="3143"/>
                  </a:cubicBezTo>
                  <a:cubicBezTo>
                    <a:pt x="14663" y="4540"/>
                    <a:pt x="15463" y="5552"/>
                    <a:pt x="16055" y="7333"/>
                  </a:cubicBezTo>
                  <a:cubicBezTo>
                    <a:pt x="16825" y="9650"/>
                    <a:pt x="17175" y="11112"/>
                    <a:pt x="18144" y="12571"/>
                  </a:cubicBezTo>
                  <a:cubicBezTo>
                    <a:pt x="18473" y="13065"/>
                    <a:pt x="18841" y="13269"/>
                    <a:pt x="19189" y="13618"/>
                  </a:cubicBezTo>
                  <a:cubicBezTo>
                    <a:pt x="19421" y="15015"/>
                    <a:pt x="19628" y="16453"/>
                    <a:pt x="19885" y="17809"/>
                  </a:cubicBezTo>
                  <a:cubicBezTo>
                    <a:pt x="20093" y="18902"/>
                    <a:pt x="20426" y="19782"/>
                    <a:pt x="20582" y="20951"/>
                  </a:cubicBezTo>
                  <a:cubicBezTo>
                    <a:pt x="20668" y="21600"/>
                    <a:pt x="21452" y="21301"/>
                    <a:pt x="20930" y="20951"/>
                  </a:cubicBezTo>
                  <a:close/>
                </a:path>
              </a:pathLst>
            </a:custGeom>
            <a:grpFill/>
            <a:ln w="9525" cap="flat">
              <a:solidFill>
                <a:srgbClr val="000000"/>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defRPr>
                  <a:solidFill>
                    <a:srgbClr val="FFFFFF"/>
                  </a:solidFill>
                </a:defRPr>
              </a:pPr>
              <a:endParaRPr/>
            </a:p>
          </p:txBody>
        </p:sp>
        <p:sp>
          <p:nvSpPr>
            <p:cNvPr id="400" name="Shape"/>
            <p:cNvSpPr/>
            <p:nvPr/>
          </p:nvSpPr>
          <p:spPr>
            <a:xfrm flipH="1">
              <a:off x="370919" y="865117"/>
              <a:ext cx="189034" cy="180147"/>
            </a:xfrm>
            <a:custGeom>
              <a:avLst/>
              <a:gdLst/>
              <a:ahLst/>
              <a:cxnLst>
                <a:cxn ang="0">
                  <a:pos x="wd2" y="hd2"/>
                </a:cxn>
                <a:cxn ang="5400000">
                  <a:pos x="wd2" y="hd2"/>
                </a:cxn>
                <a:cxn ang="10800000">
                  <a:pos x="wd2" y="hd2"/>
                </a:cxn>
                <a:cxn ang="16200000">
                  <a:pos x="wd2" y="hd2"/>
                </a:cxn>
              </a:cxnLst>
              <a:rect l="0" t="0" r="r" b="b"/>
              <a:pathLst>
                <a:path w="21108" h="21334" extrusionOk="0">
                  <a:moveTo>
                    <a:pt x="20930" y="20951"/>
                  </a:moveTo>
                  <a:cubicBezTo>
                    <a:pt x="20407" y="20602"/>
                    <a:pt x="18289" y="20263"/>
                    <a:pt x="17448" y="18856"/>
                  </a:cubicBezTo>
                  <a:cubicBezTo>
                    <a:pt x="17118" y="18305"/>
                    <a:pt x="14199" y="12106"/>
                    <a:pt x="13618" y="11523"/>
                  </a:cubicBezTo>
                  <a:cubicBezTo>
                    <a:pt x="11686" y="9586"/>
                    <a:pt x="12938" y="10613"/>
                    <a:pt x="9788" y="9428"/>
                  </a:cubicBezTo>
                  <a:cubicBezTo>
                    <a:pt x="8964" y="8601"/>
                    <a:pt x="7843" y="7333"/>
                    <a:pt x="7003" y="7333"/>
                  </a:cubicBezTo>
                  <a:cubicBezTo>
                    <a:pt x="5026" y="7333"/>
                    <a:pt x="3057" y="8031"/>
                    <a:pt x="1084" y="8381"/>
                  </a:cubicBezTo>
                  <a:cubicBezTo>
                    <a:pt x="735" y="8730"/>
                    <a:pt x="203" y="10416"/>
                    <a:pt x="39" y="9428"/>
                  </a:cubicBezTo>
                  <a:cubicBezTo>
                    <a:pt x="-148" y="8302"/>
                    <a:pt x="381" y="6953"/>
                    <a:pt x="735" y="6285"/>
                  </a:cubicBezTo>
                  <a:cubicBezTo>
                    <a:pt x="1358" y="5115"/>
                    <a:pt x="2128" y="4889"/>
                    <a:pt x="2825" y="4190"/>
                  </a:cubicBezTo>
                  <a:cubicBezTo>
                    <a:pt x="5212" y="1796"/>
                    <a:pt x="2249" y="4623"/>
                    <a:pt x="5610" y="2095"/>
                  </a:cubicBezTo>
                  <a:cubicBezTo>
                    <a:pt x="5966" y="1827"/>
                    <a:pt x="6302" y="1351"/>
                    <a:pt x="6654" y="1048"/>
                  </a:cubicBezTo>
                  <a:cubicBezTo>
                    <a:pt x="7115" y="652"/>
                    <a:pt x="7583" y="349"/>
                    <a:pt x="8047" y="0"/>
                  </a:cubicBezTo>
                  <a:cubicBezTo>
                    <a:pt x="9266" y="333"/>
                    <a:pt x="12575" y="351"/>
                    <a:pt x="13966" y="3143"/>
                  </a:cubicBezTo>
                  <a:cubicBezTo>
                    <a:pt x="14663" y="4540"/>
                    <a:pt x="15463" y="5552"/>
                    <a:pt x="16055" y="7333"/>
                  </a:cubicBezTo>
                  <a:cubicBezTo>
                    <a:pt x="16825" y="9650"/>
                    <a:pt x="17175" y="11112"/>
                    <a:pt x="18144" y="12571"/>
                  </a:cubicBezTo>
                  <a:cubicBezTo>
                    <a:pt x="18473" y="13065"/>
                    <a:pt x="18841" y="13269"/>
                    <a:pt x="19189" y="13618"/>
                  </a:cubicBezTo>
                  <a:cubicBezTo>
                    <a:pt x="19421" y="15015"/>
                    <a:pt x="19628" y="16453"/>
                    <a:pt x="19885" y="17809"/>
                  </a:cubicBezTo>
                  <a:cubicBezTo>
                    <a:pt x="20093" y="18902"/>
                    <a:pt x="20426" y="19782"/>
                    <a:pt x="20582" y="20951"/>
                  </a:cubicBezTo>
                  <a:cubicBezTo>
                    <a:pt x="20668" y="21600"/>
                    <a:pt x="21452" y="21301"/>
                    <a:pt x="20930" y="20951"/>
                  </a:cubicBezTo>
                  <a:close/>
                </a:path>
              </a:pathLst>
            </a:custGeom>
            <a:grpFill/>
            <a:ln w="9525" cap="flat">
              <a:solidFill>
                <a:srgbClr val="000000"/>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defRPr>
                  <a:solidFill>
                    <a:srgbClr val="FFFFFF"/>
                  </a:solidFill>
                </a:defRPr>
              </a:pPr>
              <a:endParaRPr/>
            </a:p>
          </p:txBody>
        </p:sp>
        <p:sp>
          <p:nvSpPr>
            <p:cNvPr id="401" name="Shape"/>
            <p:cNvSpPr/>
            <p:nvPr/>
          </p:nvSpPr>
          <p:spPr>
            <a:xfrm>
              <a:off x="321220" y="39622"/>
              <a:ext cx="210838" cy="1587218"/>
            </a:xfrm>
            <a:custGeom>
              <a:avLst/>
              <a:gdLst/>
              <a:ahLst/>
              <a:cxnLst>
                <a:cxn ang="0">
                  <a:pos x="wd2" y="hd2"/>
                </a:cxn>
                <a:cxn ang="5400000">
                  <a:pos x="wd2" y="hd2"/>
                </a:cxn>
                <a:cxn ang="10800000">
                  <a:pos x="wd2" y="hd2"/>
                </a:cxn>
                <a:cxn ang="16200000">
                  <a:pos x="wd2" y="hd2"/>
                </a:cxn>
              </a:cxnLst>
              <a:rect l="0" t="0" r="r" b="b"/>
              <a:pathLst>
                <a:path w="20552" h="21061" extrusionOk="0">
                  <a:moveTo>
                    <a:pt x="758" y="20592"/>
                  </a:moveTo>
                  <a:cubicBezTo>
                    <a:pt x="1" y="19585"/>
                    <a:pt x="-672" y="14152"/>
                    <a:pt x="1263" y="13144"/>
                  </a:cubicBezTo>
                  <a:cubicBezTo>
                    <a:pt x="1907" y="12809"/>
                    <a:pt x="2396" y="12599"/>
                    <a:pt x="2777" y="12268"/>
                  </a:cubicBezTo>
                  <a:cubicBezTo>
                    <a:pt x="2978" y="12094"/>
                    <a:pt x="3094" y="11917"/>
                    <a:pt x="3282" y="11742"/>
                  </a:cubicBezTo>
                  <a:cubicBezTo>
                    <a:pt x="3599" y="11449"/>
                    <a:pt x="4292" y="10866"/>
                    <a:pt x="4292" y="10866"/>
                  </a:cubicBezTo>
                  <a:cubicBezTo>
                    <a:pt x="4460" y="10515"/>
                    <a:pt x="4560" y="10164"/>
                    <a:pt x="4797" y="9814"/>
                  </a:cubicBezTo>
                  <a:cubicBezTo>
                    <a:pt x="5088" y="9384"/>
                    <a:pt x="5878" y="9126"/>
                    <a:pt x="6311" y="8675"/>
                  </a:cubicBezTo>
                  <a:lnTo>
                    <a:pt x="7321" y="7624"/>
                  </a:lnTo>
                  <a:cubicBezTo>
                    <a:pt x="7489" y="6952"/>
                    <a:pt x="7539" y="6279"/>
                    <a:pt x="7826" y="5608"/>
                  </a:cubicBezTo>
                  <a:cubicBezTo>
                    <a:pt x="7975" y="5259"/>
                    <a:pt x="8604" y="5227"/>
                    <a:pt x="9340" y="4907"/>
                  </a:cubicBezTo>
                  <a:cubicBezTo>
                    <a:pt x="9735" y="4736"/>
                    <a:pt x="10013" y="4557"/>
                    <a:pt x="10350" y="4381"/>
                  </a:cubicBezTo>
                  <a:lnTo>
                    <a:pt x="11359" y="3856"/>
                  </a:lnTo>
                  <a:cubicBezTo>
                    <a:pt x="11527" y="3768"/>
                    <a:pt x="11569" y="3670"/>
                    <a:pt x="11864" y="3593"/>
                  </a:cubicBezTo>
                  <a:cubicBezTo>
                    <a:pt x="12970" y="3305"/>
                    <a:pt x="12856" y="3384"/>
                    <a:pt x="13378" y="3067"/>
                  </a:cubicBezTo>
                  <a:cubicBezTo>
                    <a:pt x="13569" y="2951"/>
                    <a:pt x="13747" y="2835"/>
                    <a:pt x="13883" y="2716"/>
                  </a:cubicBezTo>
                  <a:cubicBezTo>
                    <a:pt x="14362" y="2301"/>
                    <a:pt x="14273" y="2055"/>
                    <a:pt x="15398" y="1665"/>
                  </a:cubicBezTo>
                  <a:cubicBezTo>
                    <a:pt x="15734" y="1548"/>
                    <a:pt x="16143" y="1437"/>
                    <a:pt x="16407" y="1314"/>
                  </a:cubicBezTo>
                  <a:cubicBezTo>
                    <a:pt x="16651" y="1202"/>
                    <a:pt x="16721" y="1080"/>
                    <a:pt x="16912" y="964"/>
                  </a:cubicBezTo>
                  <a:cubicBezTo>
                    <a:pt x="17058" y="875"/>
                    <a:pt x="17271" y="790"/>
                    <a:pt x="17417" y="701"/>
                  </a:cubicBezTo>
                  <a:cubicBezTo>
                    <a:pt x="17422" y="698"/>
                    <a:pt x="18184" y="130"/>
                    <a:pt x="18426" y="88"/>
                  </a:cubicBezTo>
                  <a:cubicBezTo>
                    <a:pt x="18803" y="22"/>
                    <a:pt x="19436" y="29"/>
                    <a:pt x="19941" y="0"/>
                  </a:cubicBezTo>
                  <a:cubicBezTo>
                    <a:pt x="20564" y="325"/>
                    <a:pt x="20928" y="377"/>
                    <a:pt x="19941" y="789"/>
                  </a:cubicBezTo>
                  <a:cubicBezTo>
                    <a:pt x="19474" y="983"/>
                    <a:pt x="18305" y="1115"/>
                    <a:pt x="17922" y="1314"/>
                  </a:cubicBezTo>
                  <a:cubicBezTo>
                    <a:pt x="15317" y="2671"/>
                    <a:pt x="18302" y="1270"/>
                    <a:pt x="15902" y="2103"/>
                  </a:cubicBezTo>
                  <a:cubicBezTo>
                    <a:pt x="13812" y="2829"/>
                    <a:pt x="17281" y="1875"/>
                    <a:pt x="14388" y="2629"/>
                  </a:cubicBezTo>
                  <a:cubicBezTo>
                    <a:pt x="14220" y="2775"/>
                    <a:pt x="14024" y="2920"/>
                    <a:pt x="13883" y="3067"/>
                  </a:cubicBezTo>
                  <a:cubicBezTo>
                    <a:pt x="13688" y="3271"/>
                    <a:pt x="13612" y="3478"/>
                    <a:pt x="13378" y="3680"/>
                  </a:cubicBezTo>
                  <a:cubicBezTo>
                    <a:pt x="13274" y="3771"/>
                    <a:pt x="13020" y="3854"/>
                    <a:pt x="12874" y="3943"/>
                  </a:cubicBezTo>
                  <a:cubicBezTo>
                    <a:pt x="12683" y="4059"/>
                    <a:pt x="12493" y="4175"/>
                    <a:pt x="12369" y="4294"/>
                  </a:cubicBezTo>
                  <a:cubicBezTo>
                    <a:pt x="11355" y="5261"/>
                    <a:pt x="12371" y="4584"/>
                    <a:pt x="11359" y="5696"/>
                  </a:cubicBezTo>
                  <a:cubicBezTo>
                    <a:pt x="10868" y="6236"/>
                    <a:pt x="10501" y="6467"/>
                    <a:pt x="9845" y="6923"/>
                  </a:cubicBezTo>
                  <a:cubicBezTo>
                    <a:pt x="9582" y="7516"/>
                    <a:pt x="9333" y="8245"/>
                    <a:pt x="8835" y="8850"/>
                  </a:cubicBezTo>
                  <a:cubicBezTo>
                    <a:pt x="8714" y="8998"/>
                    <a:pt x="8471" y="9142"/>
                    <a:pt x="8330" y="9288"/>
                  </a:cubicBezTo>
                  <a:cubicBezTo>
                    <a:pt x="7628" y="10020"/>
                    <a:pt x="8114" y="9720"/>
                    <a:pt x="7321" y="10340"/>
                  </a:cubicBezTo>
                  <a:cubicBezTo>
                    <a:pt x="7170" y="10458"/>
                    <a:pt x="6944" y="10572"/>
                    <a:pt x="6816" y="10690"/>
                  </a:cubicBezTo>
                  <a:cubicBezTo>
                    <a:pt x="6439" y="11040"/>
                    <a:pt x="5806" y="11742"/>
                    <a:pt x="5806" y="11742"/>
                  </a:cubicBezTo>
                  <a:cubicBezTo>
                    <a:pt x="5638" y="13027"/>
                    <a:pt x="5301" y="14312"/>
                    <a:pt x="5301" y="15598"/>
                  </a:cubicBezTo>
                  <a:cubicBezTo>
                    <a:pt x="5301" y="16795"/>
                    <a:pt x="5925" y="17993"/>
                    <a:pt x="5806" y="19190"/>
                  </a:cubicBezTo>
                  <a:cubicBezTo>
                    <a:pt x="5635" y="20912"/>
                    <a:pt x="1515" y="21600"/>
                    <a:pt x="758" y="20592"/>
                  </a:cubicBezTo>
                  <a:close/>
                </a:path>
              </a:pathLst>
            </a:custGeom>
            <a:grpFill/>
            <a:ln w="9525" cap="flat">
              <a:solidFill>
                <a:srgbClr val="000000"/>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defRPr>
                  <a:solidFill>
                    <a:srgbClr val="FFFFFF"/>
                  </a:solidFill>
                </a:defRPr>
              </a:pPr>
              <a:endParaRPr/>
            </a:p>
          </p:txBody>
        </p:sp>
        <p:sp>
          <p:nvSpPr>
            <p:cNvPr id="402" name="Shape"/>
            <p:cNvSpPr/>
            <p:nvPr/>
          </p:nvSpPr>
          <p:spPr>
            <a:xfrm>
              <a:off x="38415" y="1135879"/>
              <a:ext cx="313947" cy="134490"/>
            </a:xfrm>
            <a:custGeom>
              <a:avLst/>
              <a:gdLst/>
              <a:ahLst/>
              <a:cxnLst>
                <a:cxn ang="0">
                  <a:pos x="wd2" y="hd2"/>
                </a:cxn>
                <a:cxn ang="5400000">
                  <a:pos x="wd2" y="hd2"/>
                </a:cxn>
                <a:cxn ang="10800000">
                  <a:pos x="wd2" y="hd2"/>
                </a:cxn>
                <a:cxn ang="16200000">
                  <a:pos x="wd2" y="hd2"/>
                </a:cxn>
              </a:cxnLst>
              <a:rect l="0" t="0" r="r" b="b"/>
              <a:pathLst>
                <a:path w="21108" h="21334" extrusionOk="0">
                  <a:moveTo>
                    <a:pt x="20930" y="20951"/>
                  </a:moveTo>
                  <a:cubicBezTo>
                    <a:pt x="20407" y="20602"/>
                    <a:pt x="18289" y="20263"/>
                    <a:pt x="17448" y="18856"/>
                  </a:cubicBezTo>
                  <a:cubicBezTo>
                    <a:pt x="17118" y="18305"/>
                    <a:pt x="14199" y="12106"/>
                    <a:pt x="13618" y="11523"/>
                  </a:cubicBezTo>
                  <a:cubicBezTo>
                    <a:pt x="11686" y="9586"/>
                    <a:pt x="12938" y="10613"/>
                    <a:pt x="9788" y="9428"/>
                  </a:cubicBezTo>
                  <a:cubicBezTo>
                    <a:pt x="8964" y="8601"/>
                    <a:pt x="7843" y="7333"/>
                    <a:pt x="7003" y="7333"/>
                  </a:cubicBezTo>
                  <a:cubicBezTo>
                    <a:pt x="5026" y="7333"/>
                    <a:pt x="3057" y="8031"/>
                    <a:pt x="1084" y="8381"/>
                  </a:cubicBezTo>
                  <a:cubicBezTo>
                    <a:pt x="735" y="8730"/>
                    <a:pt x="203" y="10416"/>
                    <a:pt x="39" y="9428"/>
                  </a:cubicBezTo>
                  <a:cubicBezTo>
                    <a:pt x="-148" y="8302"/>
                    <a:pt x="381" y="6953"/>
                    <a:pt x="735" y="6285"/>
                  </a:cubicBezTo>
                  <a:cubicBezTo>
                    <a:pt x="1358" y="5115"/>
                    <a:pt x="2128" y="4889"/>
                    <a:pt x="2825" y="4190"/>
                  </a:cubicBezTo>
                  <a:cubicBezTo>
                    <a:pt x="5212" y="1796"/>
                    <a:pt x="2249" y="4623"/>
                    <a:pt x="5610" y="2095"/>
                  </a:cubicBezTo>
                  <a:cubicBezTo>
                    <a:pt x="5966" y="1827"/>
                    <a:pt x="6302" y="1351"/>
                    <a:pt x="6654" y="1048"/>
                  </a:cubicBezTo>
                  <a:cubicBezTo>
                    <a:pt x="7115" y="652"/>
                    <a:pt x="7583" y="349"/>
                    <a:pt x="8047" y="0"/>
                  </a:cubicBezTo>
                  <a:cubicBezTo>
                    <a:pt x="9266" y="333"/>
                    <a:pt x="12575" y="351"/>
                    <a:pt x="13966" y="3143"/>
                  </a:cubicBezTo>
                  <a:cubicBezTo>
                    <a:pt x="14663" y="4540"/>
                    <a:pt x="15463" y="5552"/>
                    <a:pt x="16055" y="7333"/>
                  </a:cubicBezTo>
                  <a:cubicBezTo>
                    <a:pt x="16825" y="9650"/>
                    <a:pt x="17175" y="11112"/>
                    <a:pt x="18144" y="12571"/>
                  </a:cubicBezTo>
                  <a:cubicBezTo>
                    <a:pt x="18473" y="13065"/>
                    <a:pt x="18841" y="13269"/>
                    <a:pt x="19189" y="13618"/>
                  </a:cubicBezTo>
                  <a:cubicBezTo>
                    <a:pt x="19421" y="15015"/>
                    <a:pt x="19628" y="16453"/>
                    <a:pt x="19885" y="17809"/>
                  </a:cubicBezTo>
                  <a:cubicBezTo>
                    <a:pt x="20093" y="18902"/>
                    <a:pt x="20426" y="19782"/>
                    <a:pt x="20582" y="20951"/>
                  </a:cubicBezTo>
                  <a:cubicBezTo>
                    <a:pt x="20668" y="21600"/>
                    <a:pt x="21452" y="21301"/>
                    <a:pt x="20930" y="20951"/>
                  </a:cubicBezTo>
                  <a:close/>
                </a:path>
              </a:pathLst>
            </a:custGeom>
            <a:grpFill/>
            <a:ln w="9525" cap="flat">
              <a:solidFill>
                <a:srgbClr val="000000"/>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defRPr>
                  <a:solidFill>
                    <a:srgbClr val="FFFFFF"/>
                  </a:solidFill>
                </a:defRPr>
              </a:pPr>
              <a:endParaRPr/>
            </a:p>
          </p:txBody>
        </p:sp>
        <p:sp>
          <p:nvSpPr>
            <p:cNvPr id="403" name="Shape"/>
            <p:cNvSpPr/>
            <p:nvPr/>
          </p:nvSpPr>
          <p:spPr>
            <a:xfrm>
              <a:off x="-1" y="1300978"/>
              <a:ext cx="346651" cy="193193"/>
            </a:xfrm>
            <a:custGeom>
              <a:avLst/>
              <a:gdLst/>
              <a:ahLst/>
              <a:cxnLst>
                <a:cxn ang="0">
                  <a:pos x="wd2" y="hd2"/>
                </a:cxn>
                <a:cxn ang="5400000">
                  <a:pos x="wd2" y="hd2"/>
                </a:cxn>
                <a:cxn ang="10800000">
                  <a:pos x="wd2" y="hd2"/>
                </a:cxn>
                <a:cxn ang="16200000">
                  <a:pos x="wd2" y="hd2"/>
                </a:cxn>
              </a:cxnLst>
              <a:rect l="0" t="0" r="r" b="b"/>
              <a:pathLst>
                <a:path w="21108" h="21334" extrusionOk="0">
                  <a:moveTo>
                    <a:pt x="20930" y="20951"/>
                  </a:moveTo>
                  <a:cubicBezTo>
                    <a:pt x="20407" y="20602"/>
                    <a:pt x="18289" y="20263"/>
                    <a:pt x="17448" y="18856"/>
                  </a:cubicBezTo>
                  <a:cubicBezTo>
                    <a:pt x="17118" y="18305"/>
                    <a:pt x="14199" y="12106"/>
                    <a:pt x="13618" y="11523"/>
                  </a:cubicBezTo>
                  <a:cubicBezTo>
                    <a:pt x="11686" y="9586"/>
                    <a:pt x="12938" y="10613"/>
                    <a:pt x="9788" y="9428"/>
                  </a:cubicBezTo>
                  <a:cubicBezTo>
                    <a:pt x="8964" y="8601"/>
                    <a:pt x="7843" y="7333"/>
                    <a:pt x="7003" y="7333"/>
                  </a:cubicBezTo>
                  <a:cubicBezTo>
                    <a:pt x="5026" y="7333"/>
                    <a:pt x="3057" y="8031"/>
                    <a:pt x="1084" y="8381"/>
                  </a:cubicBezTo>
                  <a:cubicBezTo>
                    <a:pt x="735" y="8730"/>
                    <a:pt x="203" y="10416"/>
                    <a:pt x="39" y="9428"/>
                  </a:cubicBezTo>
                  <a:cubicBezTo>
                    <a:pt x="-148" y="8302"/>
                    <a:pt x="381" y="6953"/>
                    <a:pt x="735" y="6285"/>
                  </a:cubicBezTo>
                  <a:cubicBezTo>
                    <a:pt x="1358" y="5115"/>
                    <a:pt x="2128" y="4889"/>
                    <a:pt x="2825" y="4190"/>
                  </a:cubicBezTo>
                  <a:cubicBezTo>
                    <a:pt x="5212" y="1796"/>
                    <a:pt x="2249" y="4623"/>
                    <a:pt x="5610" y="2095"/>
                  </a:cubicBezTo>
                  <a:cubicBezTo>
                    <a:pt x="5966" y="1827"/>
                    <a:pt x="6302" y="1351"/>
                    <a:pt x="6654" y="1048"/>
                  </a:cubicBezTo>
                  <a:cubicBezTo>
                    <a:pt x="7115" y="652"/>
                    <a:pt x="7583" y="349"/>
                    <a:pt x="8047" y="0"/>
                  </a:cubicBezTo>
                  <a:cubicBezTo>
                    <a:pt x="9266" y="333"/>
                    <a:pt x="12575" y="351"/>
                    <a:pt x="13966" y="3143"/>
                  </a:cubicBezTo>
                  <a:cubicBezTo>
                    <a:pt x="14663" y="4540"/>
                    <a:pt x="15463" y="5552"/>
                    <a:pt x="16055" y="7333"/>
                  </a:cubicBezTo>
                  <a:cubicBezTo>
                    <a:pt x="16825" y="9650"/>
                    <a:pt x="17175" y="11112"/>
                    <a:pt x="18144" y="12571"/>
                  </a:cubicBezTo>
                  <a:cubicBezTo>
                    <a:pt x="18473" y="13065"/>
                    <a:pt x="18841" y="13269"/>
                    <a:pt x="19189" y="13618"/>
                  </a:cubicBezTo>
                  <a:cubicBezTo>
                    <a:pt x="19421" y="15015"/>
                    <a:pt x="19628" y="16453"/>
                    <a:pt x="19885" y="17809"/>
                  </a:cubicBezTo>
                  <a:cubicBezTo>
                    <a:pt x="20093" y="18902"/>
                    <a:pt x="20426" y="19782"/>
                    <a:pt x="20582" y="20951"/>
                  </a:cubicBezTo>
                  <a:cubicBezTo>
                    <a:pt x="20668" y="21600"/>
                    <a:pt x="21452" y="21301"/>
                    <a:pt x="20930" y="20951"/>
                  </a:cubicBezTo>
                  <a:close/>
                </a:path>
              </a:pathLst>
            </a:custGeom>
            <a:grpFill/>
            <a:ln w="9525" cap="flat">
              <a:solidFill>
                <a:srgbClr val="000000"/>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defRPr>
                  <a:solidFill>
                    <a:srgbClr val="FFFFFF"/>
                  </a:solidFill>
                </a:defRPr>
              </a:pPr>
              <a:endParaRPr/>
            </a:p>
          </p:txBody>
        </p:sp>
        <p:sp>
          <p:nvSpPr>
            <p:cNvPr id="404" name="Shape"/>
            <p:cNvSpPr/>
            <p:nvPr/>
          </p:nvSpPr>
          <p:spPr>
            <a:xfrm flipH="1">
              <a:off x="372135" y="1023612"/>
              <a:ext cx="263532" cy="134490"/>
            </a:xfrm>
            <a:custGeom>
              <a:avLst/>
              <a:gdLst/>
              <a:ahLst/>
              <a:cxnLst>
                <a:cxn ang="0">
                  <a:pos x="wd2" y="hd2"/>
                </a:cxn>
                <a:cxn ang="5400000">
                  <a:pos x="wd2" y="hd2"/>
                </a:cxn>
                <a:cxn ang="10800000">
                  <a:pos x="wd2" y="hd2"/>
                </a:cxn>
                <a:cxn ang="16200000">
                  <a:pos x="wd2" y="hd2"/>
                </a:cxn>
              </a:cxnLst>
              <a:rect l="0" t="0" r="r" b="b"/>
              <a:pathLst>
                <a:path w="21108" h="21334" extrusionOk="0">
                  <a:moveTo>
                    <a:pt x="20930" y="20951"/>
                  </a:moveTo>
                  <a:cubicBezTo>
                    <a:pt x="20407" y="20602"/>
                    <a:pt x="18289" y="20263"/>
                    <a:pt x="17448" y="18856"/>
                  </a:cubicBezTo>
                  <a:cubicBezTo>
                    <a:pt x="17118" y="18305"/>
                    <a:pt x="14199" y="12106"/>
                    <a:pt x="13618" y="11523"/>
                  </a:cubicBezTo>
                  <a:cubicBezTo>
                    <a:pt x="11686" y="9586"/>
                    <a:pt x="12938" y="10613"/>
                    <a:pt x="9788" y="9428"/>
                  </a:cubicBezTo>
                  <a:cubicBezTo>
                    <a:pt x="8964" y="8601"/>
                    <a:pt x="7843" y="7333"/>
                    <a:pt x="7003" y="7333"/>
                  </a:cubicBezTo>
                  <a:cubicBezTo>
                    <a:pt x="5026" y="7333"/>
                    <a:pt x="3057" y="8031"/>
                    <a:pt x="1084" y="8381"/>
                  </a:cubicBezTo>
                  <a:cubicBezTo>
                    <a:pt x="735" y="8730"/>
                    <a:pt x="203" y="10416"/>
                    <a:pt x="39" y="9428"/>
                  </a:cubicBezTo>
                  <a:cubicBezTo>
                    <a:pt x="-148" y="8302"/>
                    <a:pt x="381" y="6953"/>
                    <a:pt x="735" y="6285"/>
                  </a:cubicBezTo>
                  <a:cubicBezTo>
                    <a:pt x="1358" y="5115"/>
                    <a:pt x="2128" y="4889"/>
                    <a:pt x="2825" y="4190"/>
                  </a:cubicBezTo>
                  <a:cubicBezTo>
                    <a:pt x="5212" y="1796"/>
                    <a:pt x="2249" y="4623"/>
                    <a:pt x="5610" y="2095"/>
                  </a:cubicBezTo>
                  <a:cubicBezTo>
                    <a:pt x="5966" y="1827"/>
                    <a:pt x="6302" y="1351"/>
                    <a:pt x="6654" y="1048"/>
                  </a:cubicBezTo>
                  <a:cubicBezTo>
                    <a:pt x="7115" y="652"/>
                    <a:pt x="7583" y="349"/>
                    <a:pt x="8047" y="0"/>
                  </a:cubicBezTo>
                  <a:cubicBezTo>
                    <a:pt x="9266" y="333"/>
                    <a:pt x="12575" y="351"/>
                    <a:pt x="13966" y="3143"/>
                  </a:cubicBezTo>
                  <a:cubicBezTo>
                    <a:pt x="14663" y="4540"/>
                    <a:pt x="15463" y="5552"/>
                    <a:pt x="16055" y="7333"/>
                  </a:cubicBezTo>
                  <a:cubicBezTo>
                    <a:pt x="16825" y="9650"/>
                    <a:pt x="17175" y="11112"/>
                    <a:pt x="18144" y="12571"/>
                  </a:cubicBezTo>
                  <a:cubicBezTo>
                    <a:pt x="18473" y="13065"/>
                    <a:pt x="18841" y="13269"/>
                    <a:pt x="19189" y="13618"/>
                  </a:cubicBezTo>
                  <a:cubicBezTo>
                    <a:pt x="19421" y="15015"/>
                    <a:pt x="19628" y="16453"/>
                    <a:pt x="19885" y="17809"/>
                  </a:cubicBezTo>
                  <a:cubicBezTo>
                    <a:pt x="20093" y="18902"/>
                    <a:pt x="20426" y="19782"/>
                    <a:pt x="20582" y="20951"/>
                  </a:cubicBezTo>
                  <a:cubicBezTo>
                    <a:pt x="20668" y="21600"/>
                    <a:pt x="21452" y="21301"/>
                    <a:pt x="20930" y="20951"/>
                  </a:cubicBezTo>
                  <a:close/>
                </a:path>
              </a:pathLst>
            </a:custGeom>
            <a:grpFill/>
            <a:ln w="9525" cap="flat">
              <a:solidFill>
                <a:srgbClr val="000000"/>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defRPr>
                  <a:solidFill>
                    <a:srgbClr val="FFFFFF"/>
                  </a:solidFill>
                </a:defRPr>
              </a:pPr>
              <a:endParaRPr/>
            </a:p>
          </p:txBody>
        </p:sp>
        <p:sp>
          <p:nvSpPr>
            <p:cNvPr id="405" name="Shape"/>
            <p:cNvSpPr/>
            <p:nvPr/>
          </p:nvSpPr>
          <p:spPr>
            <a:xfrm flipH="1">
              <a:off x="372582" y="1208523"/>
              <a:ext cx="290985" cy="193192"/>
            </a:xfrm>
            <a:custGeom>
              <a:avLst/>
              <a:gdLst/>
              <a:ahLst/>
              <a:cxnLst>
                <a:cxn ang="0">
                  <a:pos x="wd2" y="hd2"/>
                </a:cxn>
                <a:cxn ang="5400000">
                  <a:pos x="wd2" y="hd2"/>
                </a:cxn>
                <a:cxn ang="10800000">
                  <a:pos x="wd2" y="hd2"/>
                </a:cxn>
                <a:cxn ang="16200000">
                  <a:pos x="wd2" y="hd2"/>
                </a:cxn>
              </a:cxnLst>
              <a:rect l="0" t="0" r="r" b="b"/>
              <a:pathLst>
                <a:path w="21108" h="21334" extrusionOk="0">
                  <a:moveTo>
                    <a:pt x="20930" y="20951"/>
                  </a:moveTo>
                  <a:cubicBezTo>
                    <a:pt x="20407" y="20602"/>
                    <a:pt x="18289" y="20263"/>
                    <a:pt x="17448" y="18856"/>
                  </a:cubicBezTo>
                  <a:cubicBezTo>
                    <a:pt x="17118" y="18305"/>
                    <a:pt x="14199" y="12106"/>
                    <a:pt x="13618" y="11523"/>
                  </a:cubicBezTo>
                  <a:cubicBezTo>
                    <a:pt x="11686" y="9586"/>
                    <a:pt x="12938" y="10613"/>
                    <a:pt x="9788" y="9428"/>
                  </a:cubicBezTo>
                  <a:cubicBezTo>
                    <a:pt x="8964" y="8601"/>
                    <a:pt x="7843" y="7333"/>
                    <a:pt x="7003" y="7333"/>
                  </a:cubicBezTo>
                  <a:cubicBezTo>
                    <a:pt x="5026" y="7333"/>
                    <a:pt x="3057" y="8031"/>
                    <a:pt x="1084" y="8381"/>
                  </a:cubicBezTo>
                  <a:cubicBezTo>
                    <a:pt x="735" y="8730"/>
                    <a:pt x="203" y="10416"/>
                    <a:pt x="39" y="9428"/>
                  </a:cubicBezTo>
                  <a:cubicBezTo>
                    <a:pt x="-148" y="8302"/>
                    <a:pt x="381" y="6953"/>
                    <a:pt x="735" y="6285"/>
                  </a:cubicBezTo>
                  <a:cubicBezTo>
                    <a:pt x="1358" y="5115"/>
                    <a:pt x="2128" y="4889"/>
                    <a:pt x="2825" y="4190"/>
                  </a:cubicBezTo>
                  <a:cubicBezTo>
                    <a:pt x="5212" y="1796"/>
                    <a:pt x="2249" y="4623"/>
                    <a:pt x="5610" y="2095"/>
                  </a:cubicBezTo>
                  <a:cubicBezTo>
                    <a:pt x="5966" y="1827"/>
                    <a:pt x="6302" y="1351"/>
                    <a:pt x="6654" y="1048"/>
                  </a:cubicBezTo>
                  <a:cubicBezTo>
                    <a:pt x="7115" y="652"/>
                    <a:pt x="7583" y="349"/>
                    <a:pt x="8047" y="0"/>
                  </a:cubicBezTo>
                  <a:cubicBezTo>
                    <a:pt x="9266" y="333"/>
                    <a:pt x="12575" y="351"/>
                    <a:pt x="13966" y="3143"/>
                  </a:cubicBezTo>
                  <a:cubicBezTo>
                    <a:pt x="14663" y="4540"/>
                    <a:pt x="15463" y="5552"/>
                    <a:pt x="16055" y="7333"/>
                  </a:cubicBezTo>
                  <a:cubicBezTo>
                    <a:pt x="16825" y="9650"/>
                    <a:pt x="17175" y="11112"/>
                    <a:pt x="18144" y="12571"/>
                  </a:cubicBezTo>
                  <a:cubicBezTo>
                    <a:pt x="18473" y="13065"/>
                    <a:pt x="18841" y="13269"/>
                    <a:pt x="19189" y="13618"/>
                  </a:cubicBezTo>
                  <a:cubicBezTo>
                    <a:pt x="19421" y="15015"/>
                    <a:pt x="19628" y="16453"/>
                    <a:pt x="19885" y="17809"/>
                  </a:cubicBezTo>
                  <a:cubicBezTo>
                    <a:pt x="20093" y="18902"/>
                    <a:pt x="20426" y="19782"/>
                    <a:pt x="20582" y="20951"/>
                  </a:cubicBezTo>
                  <a:cubicBezTo>
                    <a:pt x="20668" y="21600"/>
                    <a:pt x="21452" y="21301"/>
                    <a:pt x="20930" y="20951"/>
                  </a:cubicBezTo>
                  <a:close/>
                </a:path>
              </a:pathLst>
            </a:custGeom>
            <a:grpFill/>
            <a:ln w="9525" cap="flat">
              <a:solidFill>
                <a:srgbClr val="000000"/>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defRPr>
                  <a:solidFill>
                    <a:srgbClr val="FFFFFF"/>
                  </a:solidFill>
                </a:defRPr>
              </a:pPr>
              <a:endParaRPr/>
            </a:p>
          </p:txBody>
        </p:sp>
        <p:sp>
          <p:nvSpPr>
            <p:cNvPr id="406" name="Shape"/>
            <p:cNvSpPr/>
            <p:nvPr/>
          </p:nvSpPr>
          <p:spPr>
            <a:xfrm>
              <a:off x="407762" y="620770"/>
              <a:ext cx="154701" cy="103398"/>
            </a:xfrm>
            <a:custGeom>
              <a:avLst/>
              <a:gdLst/>
              <a:ahLst/>
              <a:cxnLst>
                <a:cxn ang="0">
                  <a:pos x="wd2" y="hd2"/>
                </a:cxn>
                <a:cxn ang="5400000">
                  <a:pos x="wd2" y="hd2"/>
                </a:cxn>
                <a:cxn ang="10800000">
                  <a:pos x="wd2" y="hd2"/>
                </a:cxn>
                <a:cxn ang="16200000">
                  <a:pos x="wd2" y="hd2"/>
                </a:cxn>
              </a:cxnLst>
              <a:rect l="0" t="0" r="r" b="b"/>
              <a:pathLst>
                <a:path w="21108" h="21334" extrusionOk="0">
                  <a:moveTo>
                    <a:pt x="20930" y="20951"/>
                  </a:moveTo>
                  <a:cubicBezTo>
                    <a:pt x="20407" y="20602"/>
                    <a:pt x="18289" y="20263"/>
                    <a:pt x="17448" y="18856"/>
                  </a:cubicBezTo>
                  <a:cubicBezTo>
                    <a:pt x="17118" y="18305"/>
                    <a:pt x="14199" y="12106"/>
                    <a:pt x="13618" y="11523"/>
                  </a:cubicBezTo>
                  <a:cubicBezTo>
                    <a:pt x="11686" y="9586"/>
                    <a:pt x="12938" y="10613"/>
                    <a:pt x="9788" y="9428"/>
                  </a:cubicBezTo>
                  <a:cubicBezTo>
                    <a:pt x="8964" y="8601"/>
                    <a:pt x="7843" y="7333"/>
                    <a:pt x="7003" y="7333"/>
                  </a:cubicBezTo>
                  <a:cubicBezTo>
                    <a:pt x="5026" y="7333"/>
                    <a:pt x="3057" y="8031"/>
                    <a:pt x="1084" y="8381"/>
                  </a:cubicBezTo>
                  <a:cubicBezTo>
                    <a:pt x="735" y="8730"/>
                    <a:pt x="203" y="10416"/>
                    <a:pt x="39" y="9428"/>
                  </a:cubicBezTo>
                  <a:cubicBezTo>
                    <a:pt x="-148" y="8302"/>
                    <a:pt x="381" y="6953"/>
                    <a:pt x="735" y="6285"/>
                  </a:cubicBezTo>
                  <a:cubicBezTo>
                    <a:pt x="1358" y="5115"/>
                    <a:pt x="2128" y="4889"/>
                    <a:pt x="2825" y="4190"/>
                  </a:cubicBezTo>
                  <a:cubicBezTo>
                    <a:pt x="5212" y="1796"/>
                    <a:pt x="2249" y="4623"/>
                    <a:pt x="5610" y="2095"/>
                  </a:cubicBezTo>
                  <a:cubicBezTo>
                    <a:pt x="5966" y="1827"/>
                    <a:pt x="6302" y="1351"/>
                    <a:pt x="6654" y="1048"/>
                  </a:cubicBezTo>
                  <a:cubicBezTo>
                    <a:pt x="7115" y="652"/>
                    <a:pt x="7583" y="349"/>
                    <a:pt x="8047" y="0"/>
                  </a:cubicBezTo>
                  <a:cubicBezTo>
                    <a:pt x="9266" y="333"/>
                    <a:pt x="12575" y="351"/>
                    <a:pt x="13966" y="3143"/>
                  </a:cubicBezTo>
                  <a:cubicBezTo>
                    <a:pt x="14663" y="4540"/>
                    <a:pt x="15463" y="5552"/>
                    <a:pt x="16055" y="7333"/>
                  </a:cubicBezTo>
                  <a:cubicBezTo>
                    <a:pt x="16825" y="9650"/>
                    <a:pt x="17175" y="11112"/>
                    <a:pt x="18144" y="12571"/>
                  </a:cubicBezTo>
                  <a:cubicBezTo>
                    <a:pt x="18473" y="13065"/>
                    <a:pt x="18841" y="13269"/>
                    <a:pt x="19189" y="13618"/>
                  </a:cubicBezTo>
                  <a:cubicBezTo>
                    <a:pt x="19421" y="15015"/>
                    <a:pt x="19628" y="16453"/>
                    <a:pt x="19885" y="17809"/>
                  </a:cubicBezTo>
                  <a:cubicBezTo>
                    <a:pt x="20093" y="18902"/>
                    <a:pt x="20426" y="19783"/>
                    <a:pt x="20582" y="20951"/>
                  </a:cubicBezTo>
                  <a:cubicBezTo>
                    <a:pt x="20668" y="21600"/>
                    <a:pt x="21452" y="21301"/>
                    <a:pt x="20930" y="20951"/>
                  </a:cubicBezTo>
                  <a:close/>
                </a:path>
              </a:pathLst>
            </a:custGeom>
            <a:grpFill/>
            <a:ln w="9525" cap="flat">
              <a:solidFill>
                <a:srgbClr val="000000"/>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defRPr>
                  <a:solidFill>
                    <a:srgbClr val="FFFFFF"/>
                  </a:solidFill>
                </a:defRPr>
              </a:pPr>
              <a:endParaRPr/>
            </a:p>
          </p:txBody>
        </p:sp>
        <p:sp>
          <p:nvSpPr>
            <p:cNvPr id="407" name="Shape"/>
            <p:cNvSpPr/>
            <p:nvPr/>
          </p:nvSpPr>
          <p:spPr>
            <a:xfrm>
              <a:off x="434603" y="336800"/>
              <a:ext cx="171248" cy="117407"/>
            </a:xfrm>
            <a:custGeom>
              <a:avLst/>
              <a:gdLst/>
              <a:ahLst/>
              <a:cxnLst>
                <a:cxn ang="0">
                  <a:pos x="wd2" y="hd2"/>
                </a:cxn>
                <a:cxn ang="5400000">
                  <a:pos x="wd2" y="hd2"/>
                </a:cxn>
                <a:cxn ang="10800000">
                  <a:pos x="wd2" y="hd2"/>
                </a:cxn>
                <a:cxn ang="16200000">
                  <a:pos x="wd2" y="hd2"/>
                </a:cxn>
              </a:cxnLst>
              <a:rect l="0" t="0" r="r" b="b"/>
              <a:pathLst>
                <a:path w="21108" h="21334" extrusionOk="0">
                  <a:moveTo>
                    <a:pt x="20930" y="20951"/>
                  </a:moveTo>
                  <a:cubicBezTo>
                    <a:pt x="20407" y="20602"/>
                    <a:pt x="18289" y="20263"/>
                    <a:pt x="17448" y="18856"/>
                  </a:cubicBezTo>
                  <a:cubicBezTo>
                    <a:pt x="17118" y="18305"/>
                    <a:pt x="14199" y="12106"/>
                    <a:pt x="13618" y="11523"/>
                  </a:cubicBezTo>
                  <a:cubicBezTo>
                    <a:pt x="11686" y="9586"/>
                    <a:pt x="12938" y="10613"/>
                    <a:pt x="9788" y="9428"/>
                  </a:cubicBezTo>
                  <a:cubicBezTo>
                    <a:pt x="8964" y="8601"/>
                    <a:pt x="7843" y="7333"/>
                    <a:pt x="7003" y="7333"/>
                  </a:cubicBezTo>
                  <a:cubicBezTo>
                    <a:pt x="5026" y="7333"/>
                    <a:pt x="3057" y="8031"/>
                    <a:pt x="1084" y="8381"/>
                  </a:cubicBezTo>
                  <a:cubicBezTo>
                    <a:pt x="735" y="8730"/>
                    <a:pt x="203" y="10416"/>
                    <a:pt x="39" y="9428"/>
                  </a:cubicBezTo>
                  <a:cubicBezTo>
                    <a:pt x="-148" y="8302"/>
                    <a:pt x="381" y="6953"/>
                    <a:pt x="735" y="6285"/>
                  </a:cubicBezTo>
                  <a:cubicBezTo>
                    <a:pt x="1358" y="5115"/>
                    <a:pt x="2128" y="4889"/>
                    <a:pt x="2825" y="4190"/>
                  </a:cubicBezTo>
                  <a:cubicBezTo>
                    <a:pt x="5212" y="1796"/>
                    <a:pt x="2249" y="4623"/>
                    <a:pt x="5610" y="2095"/>
                  </a:cubicBezTo>
                  <a:cubicBezTo>
                    <a:pt x="5966" y="1827"/>
                    <a:pt x="6302" y="1351"/>
                    <a:pt x="6654" y="1048"/>
                  </a:cubicBezTo>
                  <a:cubicBezTo>
                    <a:pt x="7115" y="652"/>
                    <a:pt x="7583" y="349"/>
                    <a:pt x="8047" y="0"/>
                  </a:cubicBezTo>
                  <a:cubicBezTo>
                    <a:pt x="9266" y="333"/>
                    <a:pt x="12575" y="351"/>
                    <a:pt x="13966" y="3143"/>
                  </a:cubicBezTo>
                  <a:cubicBezTo>
                    <a:pt x="14663" y="4540"/>
                    <a:pt x="15463" y="5552"/>
                    <a:pt x="16055" y="7333"/>
                  </a:cubicBezTo>
                  <a:cubicBezTo>
                    <a:pt x="16825" y="9650"/>
                    <a:pt x="17175" y="11112"/>
                    <a:pt x="18144" y="12571"/>
                  </a:cubicBezTo>
                  <a:cubicBezTo>
                    <a:pt x="18473" y="13065"/>
                    <a:pt x="18841" y="13269"/>
                    <a:pt x="19189" y="13618"/>
                  </a:cubicBezTo>
                  <a:cubicBezTo>
                    <a:pt x="19421" y="15015"/>
                    <a:pt x="19628" y="16453"/>
                    <a:pt x="19885" y="17809"/>
                  </a:cubicBezTo>
                  <a:cubicBezTo>
                    <a:pt x="20093" y="18902"/>
                    <a:pt x="20426" y="19782"/>
                    <a:pt x="20582" y="20951"/>
                  </a:cubicBezTo>
                  <a:cubicBezTo>
                    <a:pt x="20668" y="21600"/>
                    <a:pt x="21452" y="21301"/>
                    <a:pt x="20930" y="20951"/>
                  </a:cubicBezTo>
                  <a:close/>
                </a:path>
              </a:pathLst>
            </a:custGeom>
            <a:grpFill/>
            <a:ln w="9525" cap="flat">
              <a:solidFill>
                <a:srgbClr val="000000"/>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defRPr>
                  <a:solidFill>
                    <a:srgbClr val="FFFFFF"/>
                  </a:solidFill>
                </a:defRPr>
              </a:pPr>
              <a:endParaRPr/>
            </a:p>
          </p:txBody>
        </p:sp>
        <p:sp>
          <p:nvSpPr>
            <p:cNvPr id="408" name="Shape"/>
            <p:cNvSpPr/>
            <p:nvPr/>
          </p:nvSpPr>
          <p:spPr>
            <a:xfrm>
              <a:off x="177548" y="495296"/>
              <a:ext cx="215668" cy="77191"/>
            </a:xfrm>
            <a:custGeom>
              <a:avLst/>
              <a:gdLst/>
              <a:ahLst/>
              <a:cxnLst>
                <a:cxn ang="0">
                  <a:pos x="wd2" y="hd2"/>
                </a:cxn>
                <a:cxn ang="5400000">
                  <a:pos x="wd2" y="hd2"/>
                </a:cxn>
                <a:cxn ang="10800000">
                  <a:pos x="wd2" y="hd2"/>
                </a:cxn>
                <a:cxn ang="16200000">
                  <a:pos x="wd2" y="hd2"/>
                </a:cxn>
              </a:cxnLst>
              <a:rect l="0" t="0" r="r" b="b"/>
              <a:pathLst>
                <a:path w="21108" h="21334" extrusionOk="0">
                  <a:moveTo>
                    <a:pt x="20930" y="20951"/>
                  </a:moveTo>
                  <a:cubicBezTo>
                    <a:pt x="20407" y="20602"/>
                    <a:pt x="18289" y="20263"/>
                    <a:pt x="17448" y="18856"/>
                  </a:cubicBezTo>
                  <a:cubicBezTo>
                    <a:pt x="17118" y="18305"/>
                    <a:pt x="14199" y="12106"/>
                    <a:pt x="13618" y="11523"/>
                  </a:cubicBezTo>
                  <a:cubicBezTo>
                    <a:pt x="11686" y="9586"/>
                    <a:pt x="12938" y="10613"/>
                    <a:pt x="9788" y="9428"/>
                  </a:cubicBezTo>
                  <a:cubicBezTo>
                    <a:pt x="8964" y="8601"/>
                    <a:pt x="7843" y="7333"/>
                    <a:pt x="7003" y="7333"/>
                  </a:cubicBezTo>
                  <a:cubicBezTo>
                    <a:pt x="5026" y="7333"/>
                    <a:pt x="3057" y="8031"/>
                    <a:pt x="1084" y="8381"/>
                  </a:cubicBezTo>
                  <a:cubicBezTo>
                    <a:pt x="735" y="8730"/>
                    <a:pt x="203" y="10416"/>
                    <a:pt x="39" y="9428"/>
                  </a:cubicBezTo>
                  <a:cubicBezTo>
                    <a:pt x="-148" y="8302"/>
                    <a:pt x="381" y="6953"/>
                    <a:pt x="735" y="6285"/>
                  </a:cubicBezTo>
                  <a:cubicBezTo>
                    <a:pt x="1358" y="5115"/>
                    <a:pt x="2128" y="4889"/>
                    <a:pt x="2825" y="4190"/>
                  </a:cubicBezTo>
                  <a:cubicBezTo>
                    <a:pt x="5212" y="1796"/>
                    <a:pt x="2249" y="4623"/>
                    <a:pt x="5610" y="2095"/>
                  </a:cubicBezTo>
                  <a:cubicBezTo>
                    <a:pt x="5966" y="1827"/>
                    <a:pt x="6302" y="1351"/>
                    <a:pt x="6654" y="1048"/>
                  </a:cubicBezTo>
                  <a:cubicBezTo>
                    <a:pt x="7115" y="652"/>
                    <a:pt x="7583" y="349"/>
                    <a:pt x="8047" y="0"/>
                  </a:cubicBezTo>
                  <a:cubicBezTo>
                    <a:pt x="9266" y="333"/>
                    <a:pt x="12575" y="351"/>
                    <a:pt x="13966" y="3143"/>
                  </a:cubicBezTo>
                  <a:cubicBezTo>
                    <a:pt x="14663" y="4540"/>
                    <a:pt x="15463" y="5552"/>
                    <a:pt x="16055" y="7333"/>
                  </a:cubicBezTo>
                  <a:cubicBezTo>
                    <a:pt x="16825" y="9650"/>
                    <a:pt x="17175" y="11112"/>
                    <a:pt x="18144" y="12571"/>
                  </a:cubicBezTo>
                  <a:cubicBezTo>
                    <a:pt x="18473" y="13065"/>
                    <a:pt x="18841" y="13269"/>
                    <a:pt x="19189" y="13618"/>
                  </a:cubicBezTo>
                  <a:cubicBezTo>
                    <a:pt x="19421" y="15015"/>
                    <a:pt x="19628" y="16453"/>
                    <a:pt x="19885" y="17809"/>
                  </a:cubicBezTo>
                  <a:cubicBezTo>
                    <a:pt x="20093" y="18902"/>
                    <a:pt x="20426" y="19783"/>
                    <a:pt x="20582" y="20951"/>
                  </a:cubicBezTo>
                  <a:cubicBezTo>
                    <a:pt x="20668" y="21600"/>
                    <a:pt x="21452" y="21301"/>
                    <a:pt x="20930" y="20951"/>
                  </a:cubicBezTo>
                  <a:close/>
                </a:path>
              </a:pathLst>
            </a:custGeom>
            <a:grpFill/>
            <a:ln w="9525" cap="flat">
              <a:solidFill>
                <a:srgbClr val="000000"/>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defRPr>
                  <a:solidFill>
                    <a:srgbClr val="FFFFFF"/>
                  </a:solidFill>
                </a:defRPr>
              </a:pPr>
              <a:endParaRPr/>
            </a:p>
          </p:txBody>
        </p:sp>
        <p:sp>
          <p:nvSpPr>
            <p:cNvPr id="409" name="Shape"/>
            <p:cNvSpPr/>
            <p:nvPr/>
          </p:nvSpPr>
          <p:spPr>
            <a:xfrm>
              <a:off x="113167" y="779266"/>
              <a:ext cx="238135" cy="110885"/>
            </a:xfrm>
            <a:custGeom>
              <a:avLst/>
              <a:gdLst/>
              <a:ahLst/>
              <a:cxnLst>
                <a:cxn ang="0">
                  <a:pos x="wd2" y="hd2"/>
                </a:cxn>
                <a:cxn ang="5400000">
                  <a:pos x="wd2" y="hd2"/>
                </a:cxn>
                <a:cxn ang="10800000">
                  <a:pos x="wd2" y="hd2"/>
                </a:cxn>
                <a:cxn ang="16200000">
                  <a:pos x="wd2" y="hd2"/>
                </a:cxn>
              </a:cxnLst>
              <a:rect l="0" t="0" r="r" b="b"/>
              <a:pathLst>
                <a:path w="21108" h="21334" extrusionOk="0">
                  <a:moveTo>
                    <a:pt x="20930" y="20951"/>
                  </a:moveTo>
                  <a:cubicBezTo>
                    <a:pt x="20407" y="20602"/>
                    <a:pt x="18289" y="20263"/>
                    <a:pt x="17448" y="18856"/>
                  </a:cubicBezTo>
                  <a:cubicBezTo>
                    <a:pt x="17118" y="18305"/>
                    <a:pt x="14199" y="12106"/>
                    <a:pt x="13618" y="11523"/>
                  </a:cubicBezTo>
                  <a:cubicBezTo>
                    <a:pt x="11686" y="9586"/>
                    <a:pt x="12938" y="10613"/>
                    <a:pt x="9788" y="9428"/>
                  </a:cubicBezTo>
                  <a:cubicBezTo>
                    <a:pt x="8964" y="8601"/>
                    <a:pt x="7843" y="7333"/>
                    <a:pt x="7003" y="7333"/>
                  </a:cubicBezTo>
                  <a:cubicBezTo>
                    <a:pt x="5026" y="7333"/>
                    <a:pt x="3057" y="8031"/>
                    <a:pt x="1084" y="8381"/>
                  </a:cubicBezTo>
                  <a:cubicBezTo>
                    <a:pt x="735" y="8730"/>
                    <a:pt x="203" y="10416"/>
                    <a:pt x="39" y="9428"/>
                  </a:cubicBezTo>
                  <a:cubicBezTo>
                    <a:pt x="-148" y="8302"/>
                    <a:pt x="381" y="6953"/>
                    <a:pt x="735" y="6285"/>
                  </a:cubicBezTo>
                  <a:cubicBezTo>
                    <a:pt x="1358" y="5115"/>
                    <a:pt x="2128" y="4889"/>
                    <a:pt x="2825" y="4190"/>
                  </a:cubicBezTo>
                  <a:cubicBezTo>
                    <a:pt x="5212" y="1796"/>
                    <a:pt x="2249" y="4623"/>
                    <a:pt x="5610" y="2095"/>
                  </a:cubicBezTo>
                  <a:cubicBezTo>
                    <a:pt x="5966" y="1827"/>
                    <a:pt x="6302" y="1351"/>
                    <a:pt x="6654" y="1048"/>
                  </a:cubicBezTo>
                  <a:cubicBezTo>
                    <a:pt x="7115" y="652"/>
                    <a:pt x="7583" y="349"/>
                    <a:pt x="8047" y="0"/>
                  </a:cubicBezTo>
                  <a:cubicBezTo>
                    <a:pt x="9266" y="333"/>
                    <a:pt x="12575" y="351"/>
                    <a:pt x="13966" y="3143"/>
                  </a:cubicBezTo>
                  <a:cubicBezTo>
                    <a:pt x="14663" y="4540"/>
                    <a:pt x="15463" y="5552"/>
                    <a:pt x="16055" y="7333"/>
                  </a:cubicBezTo>
                  <a:cubicBezTo>
                    <a:pt x="16825" y="9650"/>
                    <a:pt x="17175" y="11112"/>
                    <a:pt x="18144" y="12571"/>
                  </a:cubicBezTo>
                  <a:cubicBezTo>
                    <a:pt x="18473" y="13065"/>
                    <a:pt x="18841" y="13269"/>
                    <a:pt x="19189" y="13618"/>
                  </a:cubicBezTo>
                  <a:cubicBezTo>
                    <a:pt x="19421" y="15015"/>
                    <a:pt x="19628" y="16453"/>
                    <a:pt x="19885" y="17809"/>
                  </a:cubicBezTo>
                  <a:cubicBezTo>
                    <a:pt x="20093" y="18902"/>
                    <a:pt x="20426" y="19782"/>
                    <a:pt x="20582" y="20951"/>
                  </a:cubicBezTo>
                  <a:cubicBezTo>
                    <a:pt x="20668" y="21600"/>
                    <a:pt x="21452" y="21301"/>
                    <a:pt x="20930" y="20951"/>
                  </a:cubicBezTo>
                  <a:close/>
                </a:path>
              </a:pathLst>
            </a:custGeom>
            <a:grpFill/>
            <a:ln w="9525" cap="flat">
              <a:solidFill>
                <a:srgbClr val="000000"/>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defRPr>
                  <a:solidFill>
                    <a:srgbClr val="FFFFFF"/>
                  </a:solidFill>
                </a:defRPr>
              </a:pPr>
              <a:endParaRPr/>
            </a:p>
          </p:txBody>
        </p:sp>
        <p:sp>
          <p:nvSpPr>
            <p:cNvPr id="410" name="Shape"/>
            <p:cNvSpPr/>
            <p:nvPr/>
          </p:nvSpPr>
          <p:spPr>
            <a:xfrm flipH="1">
              <a:off x="256860" y="316989"/>
              <a:ext cx="181035" cy="77191"/>
            </a:xfrm>
            <a:custGeom>
              <a:avLst/>
              <a:gdLst/>
              <a:ahLst/>
              <a:cxnLst>
                <a:cxn ang="0">
                  <a:pos x="wd2" y="hd2"/>
                </a:cxn>
                <a:cxn ang="5400000">
                  <a:pos x="wd2" y="hd2"/>
                </a:cxn>
                <a:cxn ang="10800000">
                  <a:pos x="wd2" y="hd2"/>
                </a:cxn>
                <a:cxn ang="16200000">
                  <a:pos x="wd2" y="hd2"/>
                </a:cxn>
              </a:cxnLst>
              <a:rect l="0" t="0" r="r" b="b"/>
              <a:pathLst>
                <a:path w="21108" h="21334" extrusionOk="0">
                  <a:moveTo>
                    <a:pt x="20930" y="20951"/>
                  </a:moveTo>
                  <a:cubicBezTo>
                    <a:pt x="20407" y="20602"/>
                    <a:pt x="18289" y="20263"/>
                    <a:pt x="17448" y="18856"/>
                  </a:cubicBezTo>
                  <a:cubicBezTo>
                    <a:pt x="17118" y="18305"/>
                    <a:pt x="14199" y="12106"/>
                    <a:pt x="13618" y="11523"/>
                  </a:cubicBezTo>
                  <a:cubicBezTo>
                    <a:pt x="11686" y="9586"/>
                    <a:pt x="12938" y="10613"/>
                    <a:pt x="9788" y="9428"/>
                  </a:cubicBezTo>
                  <a:cubicBezTo>
                    <a:pt x="8964" y="8601"/>
                    <a:pt x="7843" y="7333"/>
                    <a:pt x="7003" y="7333"/>
                  </a:cubicBezTo>
                  <a:cubicBezTo>
                    <a:pt x="5026" y="7333"/>
                    <a:pt x="3057" y="8031"/>
                    <a:pt x="1084" y="8381"/>
                  </a:cubicBezTo>
                  <a:cubicBezTo>
                    <a:pt x="735" y="8730"/>
                    <a:pt x="203" y="10416"/>
                    <a:pt x="39" y="9428"/>
                  </a:cubicBezTo>
                  <a:cubicBezTo>
                    <a:pt x="-148" y="8302"/>
                    <a:pt x="381" y="6953"/>
                    <a:pt x="735" y="6285"/>
                  </a:cubicBezTo>
                  <a:cubicBezTo>
                    <a:pt x="1358" y="5115"/>
                    <a:pt x="2128" y="4889"/>
                    <a:pt x="2825" y="4190"/>
                  </a:cubicBezTo>
                  <a:cubicBezTo>
                    <a:pt x="5212" y="1796"/>
                    <a:pt x="2249" y="4623"/>
                    <a:pt x="5610" y="2095"/>
                  </a:cubicBezTo>
                  <a:cubicBezTo>
                    <a:pt x="5966" y="1827"/>
                    <a:pt x="6302" y="1351"/>
                    <a:pt x="6654" y="1048"/>
                  </a:cubicBezTo>
                  <a:cubicBezTo>
                    <a:pt x="7115" y="652"/>
                    <a:pt x="7583" y="349"/>
                    <a:pt x="8047" y="0"/>
                  </a:cubicBezTo>
                  <a:cubicBezTo>
                    <a:pt x="9266" y="333"/>
                    <a:pt x="12575" y="351"/>
                    <a:pt x="13966" y="3143"/>
                  </a:cubicBezTo>
                  <a:cubicBezTo>
                    <a:pt x="14663" y="4540"/>
                    <a:pt x="15463" y="5552"/>
                    <a:pt x="16055" y="7333"/>
                  </a:cubicBezTo>
                  <a:cubicBezTo>
                    <a:pt x="16825" y="9650"/>
                    <a:pt x="17175" y="11112"/>
                    <a:pt x="18144" y="12571"/>
                  </a:cubicBezTo>
                  <a:cubicBezTo>
                    <a:pt x="18473" y="13065"/>
                    <a:pt x="18841" y="13269"/>
                    <a:pt x="19189" y="13618"/>
                  </a:cubicBezTo>
                  <a:cubicBezTo>
                    <a:pt x="19421" y="15015"/>
                    <a:pt x="19628" y="16453"/>
                    <a:pt x="19885" y="17809"/>
                  </a:cubicBezTo>
                  <a:cubicBezTo>
                    <a:pt x="20093" y="18902"/>
                    <a:pt x="20426" y="19783"/>
                    <a:pt x="20582" y="20951"/>
                  </a:cubicBezTo>
                  <a:cubicBezTo>
                    <a:pt x="20668" y="21600"/>
                    <a:pt x="21452" y="21301"/>
                    <a:pt x="20930" y="20951"/>
                  </a:cubicBezTo>
                  <a:close/>
                </a:path>
              </a:pathLst>
            </a:custGeom>
            <a:grpFill/>
            <a:ln w="9525" cap="flat">
              <a:solidFill>
                <a:srgbClr val="000000"/>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defRPr>
                  <a:solidFill>
                    <a:srgbClr val="FFFFFF"/>
                  </a:solidFill>
                </a:defRPr>
              </a:pPr>
              <a:endParaRPr/>
            </a:p>
          </p:txBody>
        </p:sp>
        <p:sp>
          <p:nvSpPr>
            <p:cNvPr id="411" name="Shape"/>
            <p:cNvSpPr/>
            <p:nvPr/>
          </p:nvSpPr>
          <p:spPr>
            <a:xfrm flipH="1">
              <a:off x="381618" y="713226"/>
              <a:ext cx="210016" cy="150018"/>
            </a:xfrm>
            <a:custGeom>
              <a:avLst/>
              <a:gdLst/>
              <a:ahLst/>
              <a:cxnLst>
                <a:cxn ang="0">
                  <a:pos x="wd2" y="hd2"/>
                </a:cxn>
                <a:cxn ang="5400000">
                  <a:pos x="wd2" y="hd2"/>
                </a:cxn>
                <a:cxn ang="10800000">
                  <a:pos x="wd2" y="hd2"/>
                </a:cxn>
                <a:cxn ang="16200000">
                  <a:pos x="wd2" y="hd2"/>
                </a:cxn>
              </a:cxnLst>
              <a:rect l="0" t="0" r="r" b="b"/>
              <a:pathLst>
                <a:path w="21108" h="21334" extrusionOk="0">
                  <a:moveTo>
                    <a:pt x="20930" y="20951"/>
                  </a:moveTo>
                  <a:cubicBezTo>
                    <a:pt x="20407" y="20602"/>
                    <a:pt x="18289" y="20263"/>
                    <a:pt x="17448" y="18856"/>
                  </a:cubicBezTo>
                  <a:cubicBezTo>
                    <a:pt x="17118" y="18305"/>
                    <a:pt x="14199" y="12106"/>
                    <a:pt x="13618" y="11523"/>
                  </a:cubicBezTo>
                  <a:cubicBezTo>
                    <a:pt x="11686" y="9586"/>
                    <a:pt x="12938" y="10613"/>
                    <a:pt x="9788" y="9428"/>
                  </a:cubicBezTo>
                  <a:cubicBezTo>
                    <a:pt x="8964" y="8601"/>
                    <a:pt x="7843" y="7333"/>
                    <a:pt x="7003" y="7333"/>
                  </a:cubicBezTo>
                  <a:cubicBezTo>
                    <a:pt x="5026" y="7333"/>
                    <a:pt x="3057" y="8031"/>
                    <a:pt x="1084" y="8381"/>
                  </a:cubicBezTo>
                  <a:cubicBezTo>
                    <a:pt x="735" y="8730"/>
                    <a:pt x="203" y="10416"/>
                    <a:pt x="39" y="9428"/>
                  </a:cubicBezTo>
                  <a:cubicBezTo>
                    <a:pt x="-148" y="8302"/>
                    <a:pt x="381" y="6953"/>
                    <a:pt x="735" y="6285"/>
                  </a:cubicBezTo>
                  <a:cubicBezTo>
                    <a:pt x="1358" y="5115"/>
                    <a:pt x="2128" y="4889"/>
                    <a:pt x="2825" y="4190"/>
                  </a:cubicBezTo>
                  <a:cubicBezTo>
                    <a:pt x="5212" y="1796"/>
                    <a:pt x="2249" y="4623"/>
                    <a:pt x="5610" y="2095"/>
                  </a:cubicBezTo>
                  <a:cubicBezTo>
                    <a:pt x="5966" y="1827"/>
                    <a:pt x="6302" y="1351"/>
                    <a:pt x="6654" y="1048"/>
                  </a:cubicBezTo>
                  <a:cubicBezTo>
                    <a:pt x="7115" y="652"/>
                    <a:pt x="7583" y="349"/>
                    <a:pt x="8047" y="0"/>
                  </a:cubicBezTo>
                  <a:cubicBezTo>
                    <a:pt x="9266" y="333"/>
                    <a:pt x="12575" y="351"/>
                    <a:pt x="13966" y="3143"/>
                  </a:cubicBezTo>
                  <a:cubicBezTo>
                    <a:pt x="14663" y="4540"/>
                    <a:pt x="15463" y="5552"/>
                    <a:pt x="16055" y="7333"/>
                  </a:cubicBezTo>
                  <a:cubicBezTo>
                    <a:pt x="16825" y="9650"/>
                    <a:pt x="17175" y="11112"/>
                    <a:pt x="18144" y="12571"/>
                  </a:cubicBezTo>
                  <a:cubicBezTo>
                    <a:pt x="18473" y="13065"/>
                    <a:pt x="18841" y="13269"/>
                    <a:pt x="19189" y="13618"/>
                  </a:cubicBezTo>
                  <a:cubicBezTo>
                    <a:pt x="19421" y="15015"/>
                    <a:pt x="19628" y="16453"/>
                    <a:pt x="19885" y="17809"/>
                  </a:cubicBezTo>
                  <a:cubicBezTo>
                    <a:pt x="20093" y="18902"/>
                    <a:pt x="20426" y="19782"/>
                    <a:pt x="20582" y="20951"/>
                  </a:cubicBezTo>
                  <a:cubicBezTo>
                    <a:pt x="20668" y="21600"/>
                    <a:pt x="21452" y="21301"/>
                    <a:pt x="20930" y="20951"/>
                  </a:cubicBezTo>
                  <a:close/>
                </a:path>
              </a:pathLst>
            </a:custGeom>
            <a:grpFill/>
            <a:ln w="9525" cap="flat">
              <a:solidFill>
                <a:srgbClr val="000000"/>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defRPr>
                  <a:solidFill>
                    <a:srgbClr val="FFFFFF"/>
                  </a:solidFill>
                </a:defRPr>
              </a:pPr>
              <a:endParaRPr/>
            </a:p>
          </p:txBody>
        </p:sp>
        <p:sp>
          <p:nvSpPr>
            <p:cNvPr id="412" name="Shape"/>
            <p:cNvSpPr/>
            <p:nvPr/>
          </p:nvSpPr>
          <p:spPr>
            <a:xfrm>
              <a:off x="381512" y="52831"/>
              <a:ext cx="103787" cy="85150"/>
            </a:xfrm>
            <a:custGeom>
              <a:avLst/>
              <a:gdLst/>
              <a:ahLst/>
              <a:cxnLst>
                <a:cxn ang="0">
                  <a:pos x="wd2" y="hd2"/>
                </a:cxn>
                <a:cxn ang="5400000">
                  <a:pos x="wd2" y="hd2"/>
                </a:cxn>
                <a:cxn ang="10800000">
                  <a:pos x="wd2" y="hd2"/>
                </a:cxn>
                <a:cxn ang="16200000">
                  <a:pos x="wd2" y="hd2"/>
                </a:cxn>
              </a:cxnLst>
              <a:rect l="0" t="0" r="r" b="b"/>
              <a:pathLst>
                <a:path w="21108" h="21334" extrusionOk="0">
                  <a:moveTo>
                    <a:pt x="20930" y="20951"/>
                  </a:moveTo>
                  <a:cubicBezTo>
                    <a:pt x="20407" y="20602"/>
                    <a:pt x="18289" y="20263"/>
                    <a:pt x="17448" y="18856"/>
                  </a:cubicBezTo>
                  <a:cubicBezTo>
                    <a:pt x="17118" y="18305"/>
                    <a:pt x="14199" y="12106"/>
                    <a:pt x="13618" y="11523"/>
                  </a:cubicBezTo>
                  <a:cubicBezTo>
                    <a:pt x="11686" y="9586"/>
                    <a:pt x="12938" y="10613"/>
                    <a:pt x="9788" y="9428"/>
                  </a:cubicBezTo>
                  <a:cubicBezTo>
                    <a:pt x="8964" y="8601"/>
                    <a:pt x="7843" y="7333"/>
                    <a:pt x="7003" y="7333"/>
                  </a:cubicBezTo>
                  <a:cubicBezTo>
                    <a:pt x="5026" y="7333"/>
                    <a:pt x="3057" y="8031"/>
                    <a:pt x="1084" y="8381"/>
                  </a:cubicBezTo>
                  <a:cubicBezTo>
                    <a:pt x="735" y="8730"/>
                    <a:pt x="203" y="10416"/>
                    <a:pt x="39" y="9428"/>
                  </a:cubicBezTo>
                  <a:cubicBezTo>
                    <a:pt x="-148" y="8302"/>
                    <a:pt x="381" y="6953"/>
                    <a:pt x="735" y="6285"/>
                  </a:cubicBezTo>
                  <a:cubicBezTo>
                    <a:pt x="1358" y="5115"/>
                    <a:pt x="2128" y="4889"/>
                    <a:pt x="2825" y="4190"/>
                  </a:cubicBezTo>
                  <a:cubicBezTo>
                    <a:pt x="5212" y="1796"/>
                    <a:pt x="2249" y="4623"/>
                    <a:pt x="5610" y="2095"/>
                  </a:cubicBezTo>
                  <a:cubicBezTo>
                    <a:pt x="5966" y="1827"/>
                    <a:pt x="6302" y="1351"/>
                    <a:pt x="6654" y="1048"/>
                  </a:cubicBezTo>
                  <a:cubicBezTo>
                    <a:pt x="7115" y="652"/>
                    <a:pt x="7583" y="349"/>
                    <a:pt x="8047" y="0"/>
                  </a:cubicBezTo>
                  <a:cubicBezTo>
                    <a:pt x="9266" y="333"/>
                    <a:pt x="12575" y="351"/>
                    <a:pt x="13966" y="3143"/>
                  </a:cubicBezTo>
                  <a:cubicBezTo>
                    <a:pt x="14663" y="4540"/>
                    <a:pt x="15463" y="5552"/>
                    <a:pt x="16055" y="7333"/>
                  </a:cubicBezTo>
                  <a:cubicBezTo>
                    <a:pt x="16825" y="9650"/>
                    <a:pt x="17175" y="11112"/>
                    <a:pt x="18144" y="12571"/>
                  </a:cubicBezTo>
                  <a:cubicBezTo>
                    <a:pt x="18473" y="13065"/>
                    <a:pt x="18841" y="13269"/>
                    <a:pt x="19189" y="13618"/>
                  </a:cubicBezTo>
                  <a:cubicBezTo>
                    <a:pt x="19421" y="15015"/>
                    <a:pt x="19628" y="16453"/>
                    <a:pt x="19885" y="17809"/>
                  </a:cubicBezTo>
                  <a:cubicBezTo>
                    <a:pt x="20093" y="18902"/>
                    <a:pt x="20426" y="19782"/>
                    <a:pt x="20582" y="20951"/>
                  </a:cubicBezTo>
                  <a:cubicBezTo>
                    <a:pt x="20668" y="21600"/>
                    <a:pt x="21452" y="21301"/>
                    <a:pt x="20930" y="20951"/>
                  </a:cubicBezTo>
                  <a:close/>
                </a:path>
              </a:pathLst>
            </a:custGeom>
            <a:grpFill/>
            <a:ln w="9525" cap="flat">
              <a:solidFill>
                <a:srgbClr val="000000"/>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defRPr>
                  <a:solidFill>
                    <a:srgbClr val="FFFFFF"/>
                  </a:solidFill>
                </a:defRPr>
              </a:pPr>
              <a:endParaRPr/>
            </a:p>
          </p:txBody>
        </p:sp>
        <p:sp>
          <p:nvSpPr>
            <p:cNvPr id="413" name="Shape"/>
            <p:cNvSpPr/>
            <p:nvPr/>
          </p:nvSpPr>
          <p:spPr>
            <a:xfrm flipH="1">
              <a:off x="534973" y="0"/>
              <a:ext cx="87121" cy="85149"/>
            </a:xfrm>
            <a:custGeom>
              <a:avLst/>
              <a:gdLst/>
              <a:ahLst/>
              <a:cxnLst>
                <a:cxn ang="0">
                  <a:pos x="wd2" y="hd2"/>
                </a:cxn>
                <a:cxn ang="5400000">
                  <a:pos x="wd2" y="hd2"/>
                </a:cxn>
                <a:cxn ang="10800000">
                  <a:pos x="wd2" y="hd2"/>
                </a:cxn>
                <a:cxn ang="16200000">
                  <a:pos x="wd2" y="hd2"/>
                </a:cxn>
              </a:cxnLst>
              <a:rect l="0" t="0" r="r" b="b"/>
              <a:pathLst>
                <a:path w="21108" h="21334" extrusionOk="0">
                  <a:moveTo>
                    <a:pt x="20930" y="20951"/>
                  </a:moveTo>
                  <a:cubicBezTo>
                    <a:pt x="20407" y="20602"/>
                    <a:pt x="18289" y="20263"/>
                    <a:pt x="17448" y="18856"/>
                  </a:cubicBezTo>
                  <a:cubicBezTo>
                    <a:pt x="17118" y="18305"/>
                    <a:pt x="14199" y="12106"/>
                    <a:pt x="13618" y="11523"/>
                  </a:cubicBezTo>
                  <a:cubicBezTo>
                    <a:pt x="11686" y="9586"/>
                    <a:pt x="12938" y="10613"/>
                    <a:pt x="9788" y="9428"/>
                  </a:cubicBezTo>
                  <a:cubicBezTo>
                    <a:pt x="8964" y="8601"/>
                    <a:pt x="7843" y="7333"/>
                    <a:pt x="7003" y="7333"/>
                  </a:cubicBezTo>
                  <a:cubicBezTo>
                    <a:pt x="5026" y="7333"/>
                    <a:pt x="3057" y="8031"/>
                    <a:pt x="1084" y="8381"/>
                  </a:cubicBezTo>
                  <a:cubicBezTo>
                    <a:pt x="735" y="8730"/>
                    <a:pt x="203" y="10416"/>
                    <a:pt x="39" y="9428"/>
                  </a:cubicBezTo>
                  <a:cubicBezTo>
                    <a:pt x="-148" y="8302"/>
                    <a:pt x="381" y="6953"/>
                    <a:pt x="735" y="6285"/>
                  </a:cubicBezTo>
                  <a:cubicBezTo>
                    <a:pt x="1358" y="5115"/>
                    <a:pt x="2128" y="4889"/>
                    <a:pt x="2825" y="4190"/>
                  </a:cubicBezTo>
                  <a:cubicBezTo>
                    <a:pt x="5212" y="1796"/>
                    <a:pt x="2249" y="4623"/>
                    <a:pt x="5610" y="2095"/>
                  </a:cubicBezTo>
                  <a:cubicBezTo>
                    <a:pt x="5966" y="1827"/>
                    <a:pt x="6302" y="1351"/>
                    <a:pt x="6654" y="1048"/>
                  </a:cubicBezTo>
                  <a:cubicBezTo>
                    <a:pt x="7115" y="652"/>
                    <a:pt x="7583" y="349"/>
                    <a:pt x="8047" y="0"/>
                  </a:cubicBezTo>
                  <a:cubicBezTo>
                    <a:pt x="9266" y="333"/>
                    <a:pt x="12575" y="351"/>
                    <a:pt x="13966" y="3143"/>
                  </a:cubicBezTo>
                  <a:cubicBezTo>
                    <a:pt x="14663" y="4540"/>
                    <a:pt x="15463" y="5552"/>
                    <a:pt x="16055" y="7333"/>
                  </a:cubicBezTo>
                  <a:cubicBezTo>
                    <a:pt x="16825" y="9650"/>
                    <a:pt x="17175" y="11112"/>
                    <a:pt x="18144" y="12571"/>
                  </a:cubicBezTo>
                  <a:cubicBezTo>
                    <a:pt x="18473" y="13065"/>
                    <a:pt x="18841" y="13269"/>
                    <a:pt x="19189" y="13618"/>
                  </a:cubicBezTo>
                  <a:cubicBezTo>
                    <a:pt x="19421" y="15015"/>
                    <a:pt x="19628" y="16453"/>
                    <a:pt x="19885" y="17809"/>
                  </a:cubicBezTo>
                  <a:cubicBezTo>
                    <a:pt x="20093" y="18902"/>
                    <a:pt x="20426" y="19782"/>
                    <a:pt x="20582" y="20951"/>
                  </a:cubicBezTo>
                  <a:cubicBezTo>
                    <a:pt x="20668" y="21600"/>
                    <a:pt x="21452" y="21301"/>
                    <a:pt x="20930" y="20951"/>
                  </a:cubicBezTo>
                  <a:close/>
                </a:path>
              </a:pathLst>
            </a:custGeom>
            <a:grpFill/>
            <a:ln w="9525" cap="flat">
              <a:solidFill>
                <a:srgbClr val="000000"/>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defRPr>
                  <a:solidFill>
                    <a:srgbClr val="FFFFFF"/>
                  </a:solidFill>
                </a:defRPr>
              </a:pPr>
              <a:endParaRPr/>
            </a:p>
          </p:txBody>
        </p:sp>
        <p:sp>
          <p:nvSpPr>
            <p:cNvPr id="414" name="Shape"/>
            <p:cNvSpPr/>
            <p:nvPr/>
          </p:nvSpPr>
          <p:spPr>
            <a:xfrm>
              <a:off x="482589" y="158494"/>
              <a:ext cx="144689" cy="63569"/>
            </a:xfrm>
            <a:custGeom>
              <a:avLst/>
              <a:gdLst/>
              <a:ahLst/>
              <a:cxnLst>
                <a:cxn ang="0">
                  <a:pos x="wd2" y="hd2"/>
                </a:cxn>
                <a:cxn ang="5400000">
                  <a:pos x="wd2" y="hd2"/>
                </a:cxn>
                <a:cxn ang="10800000">
                  <a:pos x="wd2" y="hd2"/>
                </a:cxn>
                <a:cxn ang="16200000">
                  <a:pos x="wd2" y="hd2"/>
                </a:cxn>
              </a:cxnLst>
              <a:rect l="0" t="0" r="r" b="b"/>
              <a:pathLst>
                <a:path w="21108" h="21334" extrusionOk="0">
                  <a:moveTo>
                    <a:pt x="20930" y="20951"/>
                  </a:moveTo>
                  <a:cubicBezTo>
                    <a:pt x="20407" y="20602"/>
                    <a:pt x="18289" y="20263"/>
                    <a:pt x="17448" y="18856"/>
                  </a:cubicBezTo>
                  <a:cubicBezTo>
                    <a:pt x="17118" y="18305"/>
                    <a:pt x="14199" y="12106"/>
                    <a:pt x="13618" y="11523"/>
                  </a:cubicBezTo>
                  <a:cubicBezTo>
                    <a:pt x="11686" y="9586"/>
                    <a:pt x="12938" y="10613"/>
                    <a:pt x="9788" y="9428"/>
                  </a:cubicBezTo>
                  <a:cubicBezTo>
                    <a:pt x="8964" y="8601"/>
                    <a:pt x="7843" y="7333"/>
                    <a:pt x="7003" y="7333"/>
                  </a:cubicBezTo>
                  <a:cubicBezTo>
                    <a:pt x="5026" y="7333"/>
                    <a:pt x="3057" y="8031"/>
                    <a:pt x="1084" y="8381"/>
                  </a:cubicBezTo>
                  <a:cubicBezTo>
                    <a:pt x="735" y="8730"/>
                    <a:pt x="203" y="10416"/>
                    <a:pt x="39" y="9428"/>
                  </a:cubicBezTo>
                  <a:cubicBezTo>
                    <a:pt x="-148" y="8302"/>
                    <a:pt x="381" y="6953"/>
                    <a:pt x="735" y="6285"/>
                  </a:cubicBezTo>
                  <a:cubicBezTo>
                    <a:pt x="1358" y="5115"/>
                    <a:pt x="2128" y="4889"/>
                    <a:pt x="2825" y="4190"/>
                  </a:cubicBezTo>
                  <a:cubicBezTo>
                    <a:pt x="5212" y="1796"/>
                    <a:pt x="2249" y="4623"/>
                    <a:pt x="5610" y="2095"/>
                  </a:cubicBezTo>
                  <a:cubicBezTo>
                    <a:pt x="5966" y="1827"/>
                    <a:pt x="6302" y="1351"/>
                    <a:pt x="6654" y="1048"/>
                  </a:cubicBezTo>
                  <a:cubicBezTo>
                    <a:pt x="7115" y="652"/>
                    <a:pt x="7583" y="349"/>
                    <a:pt x="8047" y="0"/>
                  </a:cubicBezTo>
                  <a:cubicBezTo>
                    <a:pt x="9266" y="333"/>
                    <a:pt x="12575" y="351"/>
                    <a:pt x="13966" y="3143"/>
                  </a:cubicBezTo>
                  <a:cubicBezTo>
                    <a:pt x="14663" y="4540"/>
                    <a:pt x="15463" y="5552"/>
                    <a:pt x="16055" y="7333"/>
                  </a:cubicBezTo>
                  <a:cubicBezTo>
                    <a:pt x="16825" y="9650"/>
                    <a:pt x="17175" y="11112"/>
                    <a:pt x="18144" y="12571"/>
                  </a:cubicBezTo>
                  <a:cubicBezTo>
                    <a:pt x="18473" y="13065"/>
                    <a:pt x="18841" y="13269"/>
                    <a:pt x="19189" y="13618"/>
                  </a:cubicBezTo>
                  <a:cubicBezTo>
                    <a:pt x="19421" y="15015"/>
                    <a:pt x="19628" y="16453"/>
                    <a:pt x="19885" y="17809"/>
                  </a:cubicBezTo>
                  <a:cubicBezTo>
                    <a:pt x="20093" y="18902"/>
                    <a:pt x="20426" y="19782"/>
                    <a:pt x="20582" y="20951"/>
                  </a:cubicBezTo>
                  <a:cubicBezTo>
                    <a:pt x="20668" y="21600"/>
                    <a:pt x="21452" y="21301"/>
                    <a:pt x="20930" y="20951"/>
                  </a:cubicBezTo>
                  <a:close/>
                </a:path>
              </a:pathLst>
            </a:custGeom>
            <a:grpFill/>
            <a:ln w="9525" cap="flat">
              <a:solidFill>
                <a:srgbClr val="000000"/>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defRPr>
                  <a:solidFill>
                    <a:srgbClr val="FFFFFF"/>
                  </a:solidFill>
                </a:defRPr>
              </a:pPr>
              <a:endParaRPr/>
            </a:p>
          </p:txBody>
        </p:sp>
        <p:sp>
          <p:nvSpPr>
            <p:cNvPr id="415" name="Shape"/>
            <p:cNvSpPr/>
            <p:nvPr/>
          </p:nvSpPr>
          <p:spPr>
            <a:xfrm>
              <a:off x="211012" y="633979"/>
              <a:ext cx="159762" cy="91316"/>
            </a:xfrm>
            <a:custGeom>
              <a:avLst/>
              <a:gdLst/>
              <a:ahLst/>
              <a:cxnLst>
                <a:cxn ang="0">
                  <a:pos x="wd2" y="hd2"/>
                </a:cxn>
                <a:cxn ang="5400000">
                  <a:pos x="wd2" y="hd2"/>
                </a:cxn>
                <a:cxn ang="10800000">
                  <a:pos x="wd2" y="hd2"/>
                </a:cxn>
                <a:cxn ang="16200000">
                  <a:pos x="wd2" y="hd2"/>
                </a:cxn>
              </a:cxnLst>
              <a:rect l="0" t="0" r="r" b="b"/>
              <a:pathLst>
                <a:path w="21108" h="21334" extrusionOk="0">
                  <a:moveTo>
                    <a:pt x="20930" y="20951"/>
                  </a:moveTo>
                  <a:cubicBezTo>
                    <a:pt x="20407" y="20602"/>
                    <a:pt x="18289" y="20263"/>
                    <a:pt x="17448" y="18856"/>
                  </a:cubicBezTo>
                  <a:cubicBezTo>
                    <a:pt x="17118" y="18305"/>
                    <a:pt x="14199" y="12106"/>
                    <a:pt x="13618" y="11523"/>
                  </a:cubicBezTo>
                  <a:cubicBezTo>
                    <a:pt x="11686" y="9586"/>
                    <a:pt x="12938" y="10613"/>
                    <a:pt x="9788" y="9428"/>
                  </a:cubicBezTo>
                  <a:cubicBezTo>
                    <a:pt x="8964" y="8601"/>
                    <a:pt x="7843" y="7333"/>
                    <a:pt x="7003" y="7333"/>
                  </a:cubicBezTo>
                  <a:cubicBezTo>
                    <a:pt x="5026" y="7333"/>
                    <a:pt x="3057" y="8031"/>
                    <a:pt x="1084" y="8381"/>
                  </a:cubicBezTo>
                  <a:cubicBezTo>
                    <a:pt x="735" y="8730"/>
                    <a:pt x="203" y="10416"/>
                    <a:pt x="39" y="9428"/>
                  </a:cubicBezTo>
                  <a:cubicBezTo>
                    <a:pt x="-148" y="8302"/>
                    <a:pt x="381" y="6953"/>
                    <a:pt x="735" y="6285"/>
                  </a:cubicBezTo>
                  <a:cubicBezTo>
                    <a:pt x="1358" y="5115"/>
                    <a:pt x="2128" y="4889"/>
                    <a:pt x="2825" y="4190"/>
                  </a:cubicBezTo>
                  <a:cubicBezTo>
                    <a:pt x="5212" y="1796"/>
                    <a:pt x="2249" y="4623"/>
                    <a:pt x="5610" y="2095"/>
                  </a:cubicBezTo>
                  <a:cubicBezTo>
                    <a:pt x="5966" y="1827"/>
                    <a:pt x="6302" y="1351"/>
                    <a:pt x="6654" y="1048"/>
                  </a:cubicBezTo>
                  <a:cubicBezTo>
                    <a:pt x="7115" y="652"/>
                    <a:pt x="7583" y="349"/>
                    <a:pt x="8047" y="0"/>
                  </a:cubicBezTo>
                  <a:cubicBezTo>
                    <a:pt x="9266" y="333"/>
                    <a:pt x="12575" y="351"/>
                    <a:pt x="13966" y="3143"/>
                  </a:cubicBezTo>
                  <a:cubicBezTo>
                    <a:pt x="14663" y="4540"/>
                    <a:pt x="15463" y="5552"/>
                    <a:pt x="16055" y="7333"/>
                  </a:cubicBezTo>
                  <a:cubicBezTo>
                    <a:pt x="16825" y="9650"/>
                    <a:pt x="17175" y="11112"/>
                    <a:pt x="18144" y="12571"/>
                  </a:cubicBezTo>
                  <a:cubicBezTo>
                    <a:pt x="18473" y="13065"/>
                    <a:pt x="18841" y="13269"/>
                    <a:pt x="19189" y="13618"/>
                  </a:cubicBezTo>
                  <a:cubicBezTo>
                    <a:pt x="19421" y="15015"/>
                    <a:pt x="19628" y="16453"/>
                    <a:pt x="19885" y="17809"/>
                  </a:cubicBezTo>
                  <a:cubicBezTo>
                    <a:pt x="20093" y="18902"/>
                    <a:pt x="20426" y="19782"/>
                    <a:pt x="20582" y="20951"/>
                  </a:cubicBezTo>
                  <a:cubicBezTo>
                    <a:pt x="20668" y="21600"/>
                    <a:pt x="21452" y="21301"/>
                    <a:pt x="20930" y="20951"/>
                  </a:cubicBezTo>
                  <a:close/>
                </a:path>
              </a:pathLst>
            </a:custGeom>
            <a:grpFill/>
            <a:ln w="9525" cap="flat">
              <a:solidFill>
                <a:srgbClr val="000000"/>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defRPr>
                  <a:solidFill>
                    <a:srgbClr val="FFFFFF"/>
                  </a:solidFill>
                </a:defRPr>
              </a:pPr>
              <a:endParaRPr/>
            </a:p>
          </p:txBody>
        </p:sp>
        <p:sp>
          <p:nvSpPr>
            <p:cNvPr id="416" name="Shape"/>
            <p:cNvSpPr/>
            <p:nvPr/>
          </p:nvSpPr>
          <p:spPr>
            <a:xfrm flipH="1">
              <a:off x="463033" y="237742"/>
              <a:ext cx="121455" cy="63569"/>
            </a:xfrm>
            <a:custGeom>
              <a:avLst/>
              <a:gdLst/>
              <a:ahLst/>
              <a:cxnLst>
                <a:cxn ang="0">
                  <a:pos x="wd2" y="hd2"/>
                </a:cxn>
                <a:cxn ang="5400000">
                  <a:pos x="wd2" y="hd2"/>
                </a:cxn>
                <a:cxn ang="10800000">
                  <a:pos x="wd2" y="hd2"/>
                </a:cxn>
                <a:cxn ang="16200000">
                  <a:pos x="wd2" y="hd2"/>
                </a:cxn>
              </a:cxnLst>
              <a:rect l="0" t="0" r="r" b="b"/>
              <a:pathLst>
                <a:path w="21108" h="21334" extrusionOk="0">
                  <a:moveTo>
                    <a:pt x="20930" y="20951"/>
                  </a:moveTo>
                  <a:cubicBezTo>
                    <a:pt x="20407" y="20602"/>
                    <a:pt x="18289" y="20263"/>
                    <a:pt x="17448" y="18856"/>
                  </a:cubicBezTo>
                  <a:cubicBezTo>
                    <a:pt x="17118" y="18305"/>
                    <a:pt x="14199" y="12106"/>
                    <a:pt x="13618" y="11523"/>
                  </a:cubicBezTo>
                  <a:cubicBezTo>
                    <a:pt x="11686" y="9586"/>
                    <a:pt x="12938" y="10613"/>
                    <a:pt x="9788" y="9428"/>
                  </a:cubicBezTo>
                  <a:cubicBezTo>
                    <a:pt x="8964" y="8601"/>
                    <a:pt x="7843" y="7333"/>
                    <a:pt x="7003" y="7333"/>
                  </a:cubicBezTo>
                  <a:cubicBezTo>
                    <a:pt x="5026" y="7333"/>
                    <a:pt x="3057" y="8031"/>
                    <a:pt x="1084" y="8381"/>
                  </a:cubicBezTo>
                  <a:cubicBezTo>
                    <a:pt x="735" y="8730"/>
                    <a:pt x="203" y="10416"/>
                    <a:pt x="39" y="9428"/>
                  </a:cubicBezTo>
                  <a:cubicBezTo>
                    <a:pt x="-148" y="8302"/>
                    <a:pt x="381" y="6953"/>
                    <a:pt x="735" y="6285"/>
                  </a:cubicBezTo>
                  <a:cubicBezTo>
                    <a:pt x="1358" y="5115"/>
                    <a:pt x="2128" y="4889"/>
                    <a:pt x="2825" y="4190"/>
                  </a:cubicBezTo>
                  <a:cubicBezTo>
                    <a:pt x="5212" y="1796"/>
                    <a:pt x="2249" y="4623"/>
                    <a:pt x="5610" y="2095"/>
                  </a:cubicBezTo>
                  <a:cubicBezTo>
                    <a:pt x="5966" y="1827"/>
                    <a:pt x="6302" y="1351"/>
                    <a:pt x="6654" y="1048"/>
                  </a:cubicBezTo>
                  <a:cubicBezTo>
                    <a:pt x="7115" y="652"/>
                    <a:pt x="7583" y="349"/>
                    <a:pt x="8047" y="0"/>
                  </a:cubicBezTo>
                  <a:cubicBezTo>
                    <a:pt x="9266" y="333"/>
                    <a:pt x="12575" y="351"/>
                    <a:pt x="13966" y="3143"/>
                  </a:cubicBezTo>
                  <a:cubicBezTo>
                    <a:pt x="14663" y="4540"/>
                    <a:pt x="15463" y="5552"/>
                    <a:pt x="16055" y="7333"/>
                  </a:cubicBezTo>
                  <a:cubicBezTo>
                    <a:pt x="16825" y="9650"/>
                    <a:pt x="17175" y="11112"/>
                    <a:pt x="18144" y="12571"/>
                  </a:cubicBezTo>
                  <a:cubicBezTo>
                    <a:pt x="18473" y="13065"/>
                    <a:pt x="18841" y="13269"/>
                    <a:pt x="19189" y="13618"/>
                  </a:cubicBezTo>
                  <a:cubicBezTo>
                    <a:pt x="19421" y="15015"/>
                    <a:pt x="19628" y="16453"/>
                    <a:pt x="19885" y="17809"/>
                  </a:cubicBezTo>
                  <a:cubicBezTo>
                    <a:pt x="20093" y="18902"/>
                    <a:pt x="20426" y="19782"/>
                    <a:pt x="20582" y="20951"/>
                  </a:cubicBezTo>
                  <a:cubicBezTo>
                    <a:pt x="20668" y="21600"/>
                    <a:pt x="21452" y="21301"/>
                    <a:pt x="20930" y="20951"/>
                  </a:cubicBezTo>
                  <a:close/>
                </a:path>
              </a:pathLst>
            </a:custGeom>
            <a:grpFill/>
            <a:ln w="9525" cap="flat">
              <a:solidFill>
                <a:srgbClr val="000000"/>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defRPr>
                  <a:solidFill>
                    <a:srgbClr val="FFFFFF"/>
                  </a:solidFill>
                </a:defRPr>
              </a:pPr>
              <a:endParaRPr/>
            </a:p>
          </p:txBody>
        </p:sp>
        <p:sp>
          <p:nvSpPr>
            <p:cNvPr id="417" name="Shape"/>
            <p:cNvSpPr/>
            <p:nvPr/>
          </p:nvSpPr>
          <p:spPr>
            <a:xfrm flipH="1">
              <a:off x="338952" y="184910"/>
              <a:ext cx="134107" cy="91316"/>
            </a:xfrm>
            <a:custGeom>
              <a:avLst/>
              <a:gdLst/>
              <a:ahLst/>
              <a:cxnLst>
                <a:cxn ang="0">
                  <a:pos x="wd2" y="hd2"/>
                </a:cxn>
                <a:cxn ang="5400000">
                  <a:pos x="wd2" y="hd2"/>
                </a:cxn>
                <a:cxn ang="10800000">
                  <a:pos x="wd2" y="hd2"/>
                </a:cxn>
                <a:cxn ang="16200000">
                  <a:pos x="wd2" y="hd2"/>
                </a:cxn>
              </a:cxnLst>
              <a:rect l="0" t="0" r="r" b="b"/>
              <a:pathLst>
                <a:path w="21108" h="21334" extrusionOk="0">
                  <a:moveTo>
                    <a:pt x="20930" y="20951"/>
                  </a:moveTo>
                  <a:cubicBezTo>
                    <a:pt x="20407" y="20602"/>
                    <a:pt x="18289" y="20263"/>
                    <a:pt x="17448" y="18856"/>
                  </a:cubicBezTo>
                  <a:cubicBezTo>
                    <a:pt x="17118" y="18305"/>
                    <a:pt x="14199" y="12106"/>
                    <a:pt x="13618" y="11523"/>
                  </a:cubicBezTo>
                  <a:cubicBezTo>
                    <a:pt x="11686" y="9586"/>
                    <a:pt x="12938" y="10613"/>
                    <a:pt x="9788" y="9428"/>
                  </a:cubicBezTo>
                  <a:cubicBezTo>
                    <a:pt x="8964" y="8601"/>
                    <a:pt x="7843" y="7333"/>
                    <a:pt x="7003" y="7333"/>
                  </a:cubicBezTo>
                  <a:cubicBezTo>
                    <a:pt x="5026" y="7333"/>
                    <a:pt x="3057" y="8031"/>
                    <a:pt x="1084" y="8381"/>
                  </a:cubicBezTo>
                  <a:cubicBezTo>
                    <a:pt x="735" y="8730"/>
                    <a:pt x="203" y="10416"/>
                    <a:pt x="39" y="9428"/>
                  </a:cubicBezTo>
                  <a:cubicBezTo>
                    <a:pt x="-148" y="8302"/>
                    <a:pt x="381" y="6953"/>
                    <a:pt x="735" y="6285"/>
                  </a:cubicBezTo>
                  <a:cubicBezTo>
                    <a:pt x="1358" y="5115"/>
                    <a:pt x="2128" y="4889"/>
                    <a:pt x="2825" y="4190"/>
                  </a:cubicBezTo>
                  <a:cubicBezTo>
                    <a:pt x="5212" y="1796"/>
                    <a:pt x="2249" y="4623"/>
                    <a:pt x="5610" y="2095"/>
                  </a:cubicBezTo>
                  <a:cubicBezTo>
                    <a:pt x="5966" y="1827"/>
                    <a:pt x="6302" y="1351"/>
                    <a:pt x="6654" y="1048"/>
                  </a:cubicBezTo>
                  <a:cubicBezTo>
                    <a:pt x="7115" y="652"/>
                    <a:pt x="7583" y="349"/>
                    <a:pt x="8047" y="0"/>
                  </a:cubicBezTo>
                  <a:cubicBezTo>
                    <a:pt x="9266" y="333"/>
                    <a:pt x="12575" y="351"/>
                    <a:pt x="13966" y="3143"/>
                  </a:cubicBezTo>
                  <a:cubicBezTo>
                    <a:pt x="14663" y="4540"/>
                    <a:pt x="15463" y="5552"/>
                    <a:pt x="16055" y="7333"/>
                  </a:cubicBezTo>
                  <a:cubicBezTo>
                    <a:pt x="16825" y="9650"/>
                    <a:pt x="17175" y="11112"/>
                    <a:pt x="18144" y="12571"/>
                  </a:cubicBezTo>
                  <a:cubicBezTo>
                    <a:pt x="18473" y="13065"/>
                    <a:pt x="18841" y="13269"/>
                    <a:pt x="19189" y="13618"/>
                  </a:cubicBezTo>
                  <a:cubicBezTo>
                    <a:pt x="19421" y="15015"/>
                    <a:pt x="19628" y="16453"/>
                    <a:pt x="19885" y="17809"/>
                  </a:cubicBezTo>
                  <a:cubicBezTo>
                    <a:pt x="20093" y="18902"/>
                    <a:pt x="20426" y="19782"/>
                    <a:pt x="20582" y="20951"/>
                  </a:cubicBezTo>
                  <a:cubicBezTo>
                    <a:pt x="20668" y="21600"/>
                    <a:pt x="21452" y="21301"/>
                    <a:pt x="20930" y="20951"/>
                  </a:cubicBezTo>
                  <a:close/>
                </a:path>
              </a:pathLst>
            </a:custGeom>
            <a:grpFill/>
            <a:ln w="9525" cap="flat">
              <a:solidFill>
                <a:srgbClr val="000000"/>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defRPr>
                  <a:solidFill>
                    <a:srgbClr val="FFFFFF"/>
                  </a:solidFill>
                </a:defRPr>
              </a:pPr>
              <a:endParaRPr/>
            </a:p>
          </p:txBody>
        </p:sp>
        <p:sp>
          <p:nvSpPr>
            <p:cNvPr id="418" name="Shape"/>
            <p:cNvSpPr/>
            <p:nvPr/>
          </p:nvSpPr>
          <p:spPr>
            <a:xfrm flipH="1">
              <a:off x="206937" y="957572"/>
              <a:ext cx="136638" cy="254381"/>
            </a:xfrm>
            <a:custGeom>
              <a:avLst/>
              <a:gdLst/>
              <a:ahLst/>
              <a:cxnLst>
                <a:cxn ang="0">
                  <a:pos x="wd2" y="hd2"/>
                </a:cxn>
                <a:cxn ang="5400000">
                  <a:pos x="wd2" y="hd2"/>
                </a:cxn>
                <a:cxn ang="10800000">
                  <a:pos x="wd2" y="hd2"/>
                </a:cxn>
                <a:cxn ang="16200000">
                  <a:pos x="wd2" y="hd2"/>
                </a:cxn>
              </a:cxnLst>
              <a:rect l="0" t="0" r="r" b="b"/>
              <a:pathLst>
                <a:path w="21108" h="21334" extrusionOk="0">
                  <a:moveTo>
                    <a:pt x="20930" y="20951"/>
                  </a:moveTo>
                  <a:cubicBezTo>
                    <a:pt x="20407" y="20602"/>
                    <a:pt x="18289" y="20263"/>
                    <a:pt x="17448" y="18856"/>
                  </a:cubicBezTo>
                  <a:cubicBezTo>
                    <a:pt x="17118" y="18305"/>
                    <a:pt x="14199" y="12106"/>
                    <a:pt x="13618" y="11523"/>
                  </a:cubicBezTo>
                  <a:cubicBezTo>
                    <a:pt x="11686" y="9586"/>
                    <a:pt x="12938" y="10613"/>
                    <a:pt x="9788" y="9428"/>
                  </a:cubicBezTo>
                  <a:cubicBezTo>
                    <a:pt x="8964" y="8601"/>
                    <a:pt x="7843" y="7333"/>
                    <a:pt x="7003" y="7333"/>
                  </a:cubicBezTo>
                  <a:cubicBezTo>
                    <a:pt x="5026" y="7333"/>
                    <a:pt x="3057" y="8031"/>
                    <a:pt x="1084" y="8381"/>
                  </a:cubicBezTo>
                  <a:cubicBezTo>
                    <a:pt x="735" y="8730"/>
                    <a:pt x="203" y="10416"/>
                    <a:pt x="39" y="9428"/>
                  </a:cubicBezTo>
                  <a:cubicBezTo>
                    <a:pt x="-148" y="8302"/>
                    <a:pt x="381" y="6953"/>
                    <a:pt x="735" y="6285"/>
                  </a:cubicBezTo>
                  <a:cubicBezTo>
                    <a:pt x="1358" y="5115"/>
                    <a:pt x="2128" y="4889"/>
                    <a:pt x="2825" y="4190"/>
                  </a:cubicBezTo>
                  <a:cubicBezTo>
                    <a:pt x="5212" y="1796"/>
                    <a:pt x="2249" y="4623"/>
                    <a:pt x="5610" y="2095"/>
                  </a:cubicBezTo>
                  <a:cubicBezTo>
                    <a:pt x="5966" y="1827"/>
                    <a:pt x="6302" y="1351"/>
                    <a:pt x="6654" y="1048"/>
                  </a:cubicBezTo>
                  <a:cubicBezTo>
                    <a:pt x="7115" y="652"/>
                    <a:pt x="7583" y="349"/>
                    <a:pt x="8047" y="0"/>
                  </a:cubicBezTo>
                  <a:cubicBezTo>
                    <a:pt x="9266" y="333"/>
                    <a:pt x="12575" y="351"/>
                    <a:pt x="13966" y="3143"/>
                  </a:cubicBezTo>
                  <a:cubicBezTo>
                    <a:pt x="14663" y="4540"/>
                    <a:pt x="15463" y="5552"/>
                    <a:pt x="16055" y="7333"/>
                  </a:cubicBezTo>
                  <a:cubicBezTo>
                    <a:pt x="16825" y="9650"/>
                    <a:pt x="17175" y="11112"/>
                    <a:pt x="18144" y="12571"/>
                  </a:cubicBezTo>
                  <a:cubicBezTo>
                    <a:pt x="18473" y="13065"/>
                    <a:pt x="18841" y="13269"/>
                    <a:pt x="19189" y="13618"/>
                  </a:cubicBezTo>
                  <a:cubicBezTo>
                    <a:pt x="19421" y="15015"/>
                    <a:pt x="19628" y="16453"/>
                    <a:pt x="19885" y="17809"/>
                  </a:cubicBezTo>
                  <a:cubicBezTo>
                    <a:pt x="20093" y="18902"/>
                    <a:pt x="20426" y="19782"/>
                    <a:pt x="20582" y="20951"/>
                  </a:cubicBezTo>
                  <a:cubicBezTo>
                    <a:pt x="20668" y="21600"/>
                    <a:pt x="21452" y="21301"/>
                    <a:pt x="20930" y="20951"/>
                  </a:cubicBezTo>
                  <a:close/>
                </a:path>
              </a:pathLst>
            </a:custGeom>
            <a:grpFill/>
            <a:ln w="9525" cap="flat">
              <a:solidFill>
                <a:srgbClr val="000000"/>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defRPr>
                  <a:solidFill>
                    <a:srgbClr val="FFFFFF"/>
                  </a:solidFill>
                </a:defRPr>
              </a:pPr>
              <a:endParaRPr/>
            </a:p>
          </p:txBody>
        </p:sp>
        <p:sp>
          <p:nvSpPr>
            <p:cNvPr id="419" name="Shape"/>
            <p:cNvSpPr/>
            <p:nvPr/>
          </p:nvSpPr>
          <p:spPr>
            <a:xfrm>
              <a:off x="337585" y="1228334"/>
              <a:ext cx="144418" cy="306560"/>
            </a:xfrm>
            <a:custGeom>
              <a:avLst/>
              <a:gdLst/>
              <a:ahLst/>
              <a:cxnLst>
                <a:cxn ang="0">
                  <a:pos x="wd2" y="hd2"/>
                </a:cxn>
                <a:cxn ang="5400000">
                  <a:pos x="wd2" y="hd2"/>
                </a:cxn>
                <a:cxn ang="10800000">
                  <a:pos x="wd2" y="hd2"/>
                </a:cxn>
                <a:cxn ang="16200000">
                  <a:pos x="wd2" y="hd2"/>
                </a:cxn>
              </a:cxnLst>
              <a:rect l="0" t="0" r="r" b="b"/>
              <a:pathLst>
                <a:path w="21108" h="21334" extrusionOk="0">
                  <a:moveTo>
                    <a:pt x="20930" y="20951"/>
                  </a:moveTo>
                  <a:cubicBezTo>
                    <a:pt x="20407" y="20602"/>
                    <a:pt x="18289" y="20263"/>
                    <a:pt x="17448" y="18856"/>
                  </a:cubicBezTo>
                  <a:cubicBezTo>
                    <a:pt x="17118" y="18305"/>
                    <a:pt x="14199" y="12106"/>
                    <a:pt x="13618" y="11523"/>
                  </a:cubicBezTo>
                  <a:cubicBezTo>
                    <a:pt x="11686" y="9586"/>
                    <a:pt x="12938" y="10613"/>
                    <a:pt x="9788" y="9428"/>
                  </a:cubicBezTo>
                  <a:cubicBezTo>
                    <a:pt x="8964" y="8601"/>
                    <a:pt x="7843" y="7333"/>
                    <a:pt x="7003" y="7333"/>
                  </a:cubicBezTo>
                  <a:cubicBezTo>
                    <a:pt x="5026" y="7333"/>
                    <a:pt x="3057" y="8031"/>
                    <a:pt x="1084" y="8381"/>
                  </a:cubicBezTo>
                  <a:cubicBezTo>
                    <a:pt x="735" y="8730"/>
                    <a:pt x="203" y="10416"/>
                    <a:pt x="39" y="9428"/>
                  </a:cubicBezTo>
                  <a:cubicBezTo>
                    <a:pt x="-148" y="8302"/>
                    <a:pt x="381" y="6953"/>
                    <a:pt x="735" y="6285"/>
                  </a:cubicBezTo>
                  <a:cubicBezTo>
                    <a:pt x="1358" y="5115"/>
                    <a:pt x="2128" y="4889"/>
                    <a:pt x="2825" y="4190"/>
                  </a:cubicBezTo>
                  <a:cubicBezTo>
                    <a:pt x="5212" y="1796"/>
                    <a:pt x="2249" y="4623"/>
                    <a:pt x="5610" y="2095"/>
                  </a:cubicBezTo>
                  <a:cubicBezTo>
                    <a:pt x="5966" y="1827"/>
                    <a:pt x="6302" y="1351"/>
                    <a:pt x="6654" y="1048"/>
                  </a:cubicBezTo>
                  <a:cubicBezTo>
                    <a:pt x="7115" y="652"/>
                    <a:pt x="7583" y="349"/>
                    <a:pt x="8047" y="0"/>
                  </a:cubicBezTo>
                  <a:cubicBezTo>
                    <a:pt x="9266" y="333"/>
                    <a:pt x="12575" y="351"/>
                    <a:pt x="13966" y="3143"/>
                  </a:cubicBezTo>
                  <a:cubicBezTo>
                    <a:pt x="14663" y="4540"/>
                    <a:pt x="15463" y="5552"/>
                    <a:pt x="16055" y="7333"/>
                  </a:cubicBezTo>
                  <a:cubicBezTo>
                    <a:pt x="16825" y="9650"/>
                    <a:pt x="17175" y="11112"/>
                    <a:pt x="18144" y="12571"/>
                  </a:cubicBezTo>
                  <a:cubicBezTo>
                    <a:pt x="18473" y="13065"/>
                    <a:pt x="18841" y="13269"/>
                    <a:pt x="19189" y="13618"/>
                  </a:cubicBezTo>
                  <a:cubicBezTo>
                    <a:pt x="19421" y="15015"/>
                    <a:pt x="19628" y="16453"/>
                    <a:pt x="19885" y="17809"/>
                  </a:cubicBezTo>
                  <a:cubicBezTo>
                    <a:pt x="20093" y="18902"/>
                    <a:pt x="20426" y="19782"/>
                    <a:pt x="20582" y="20951"/>
                  </a:cubicBezTo>
                  <a:cubicBezTo>
                    <a:pt x="20668" y="21600"/>
                    <a:pt x="21452" y="21301"/>
                    <a:pt x="20930" y="20951"/>
                  </a:cubicBezTo>
                  <a:close/>
                </a:path>
              </a:pathLst>
            </a:custGeom>
            <a:grpFill/>
            <a:ln w="9525" cap="flat">
              <a:solidFill>
                <a:srgbClr val="000000"/>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defRPr>
                  <a:solidFill>
                    <a:srgbClr val="FFFFFF"/>
                  </a:solidFill>
                </a:defRPr>
              </a:pPr>
              <a:endParaRPr/>
            </a:p>
          </p:txBody>
        </p:sp>
        <p:sp>
          <p:nvSpPr>
            <p:cNvPr id="420" name="Shape"/>
            <p:cNvSpPr/>
            <p:nvPr/>
          </p:nvSpPr>
          <p:spPr>
            <a:xfrm flipH="1">
              <a:off x="325264" y="468879"/>
              <a:ext cx="88758" cy="135310"/>
            </a:xfrm>
            <a:custGeom>
              <a:avLst/>
              <a:gdLst/>
              <a:ahLst/>
              <a:cxnLst>
                <a:cxn ang="0">
                  <a:pos x="wd2" y="hd2"/>
                </a:cxn>
                <a:cxn ang="5400000">
                  <a:pos x="wd2" y="hd2"/>
                </a:cxn>
                <a:cxn ang="10800000">
                  <a:pos x="wd2" y="hd2"/>
                </a:cxn>
                <a:cxn ang="16200000">
                  <a:pos x="wd2" y="hd2"/>
                </a:cxn>
              </a:cxnLst>
              <a:rect l="0" t="0" r="r" b="b"/>
              <a:pathLst>
                <a:path w="21108" h="21334" extrusionOk="0">
                  <a:moveTo>
                    <a:pt x="20930" y="20951"/>
                  </a:moveTo>
                  <a:cubicBezTo>
                    <a:pt x="20407" y="20602"/>
                    <a:pt x="18289" y="20263"/>
                    <a:pt x="17448" y="18856"/>
                  </a:cubicBezTo>
                  <a:cubicBezTo>
                    <a:pt x="17118" y="18305"/>
                    <a:pt x="14199" y="12106"/>
                    <a:pt x="13618" y="11523"/>
                  </a:cubicBezTo>
                  <a:cubicBezTo>
                    <a:pt x="11686" y="9586"/>
                    <a:pt x="12938" y="10613"/>
                    <a:pt x="9788" y="9428"/>
                  </a:cubicBezTo>
                  <a:cubicBezTo>
                    <a:pt x="8964" y="8601"/>
                    <a:pt x="7843" y="7333"/>
                    <a:pt x="7003" y="7333"/>
                  </a:cubicBezTo>
                  <a:cubicBezTo>
                    <a:pt x="5026" y="7333"/>
                    <a:pt x="3057" y="8031"/>
                    <a:pt x="1084" y="8381"/>
                  </a:cubicBezTo>
                  <a:cubicBezTo>
                    <a:pt x="735" y="8730"/>
                    <a:pt x="203" y="10416"/>
                    <a:pt x="39" y="9428"/>
                  </a:cubicBezTo>
                  <a:cubicBezTo>
                    <a:pt x="-148" y="8302"/>
                    <a:pt x="381" y="6953"/>
                    <a:pt x="735" y="6285"/>
                  </a:cubicBezTo>
                  <a:cubicBezTo>
                    <a:pt x="1358" y="5115"/>
                    <a:pt x="2128" y="4889"/>
                    <a:pt x="2825" y="4190"/>
                  </a:cubicBezTo>
                  <a:cubicBezTo>
                    <a:pt x="5212" y="1796"/>
                    <a:pt x="2249" y="4623"/>
                    <a:pt x="5610" y="2095"/>
                  </a:cubicBezTo>
                  <a:cubicBezTo>
                    <a:pt x="5966" y="1827"/>
                    <a:pt x="6302" y="1351"/>
                    <a:pt x="6654" y="1048"/>
                  </a:cubicBezTo>
                  <a:cubicBezTo>
                    <a:pt x="7115" y="652"/>
                    <a:pt x="7583" y="349"/>
                    <a:pt x="8047" y="0"/>
                  </a:cubicBezTo>
                  <a:cubicBezTo>
                    <a:pt x="9266" y="333"/>
                    <a:pt x="12575" y="351"/>
                    <a:pt x="13966" y="3143"/>
                  </a:cubicBezTo>
                  <a:cubicBezTo>
                    <a:pt x="14663" y="4540"/>
                    <a:pt x="15463" y="5552"/>
                    <a:pt x="16055" y="7333"/>
                  </a:cubicBezTo>
                  <a:cubicBezTo>
                    <a:pt x="16825" y="9650"/>
                    <a:pt x="17175" y="11112"/>
                    <a:pt x="18144" y="12571"/>
                  </a:cubicBezTo>
                  <a:cubicBezTo>
                    <a:pt x="18473" y="13065"/>
                    <a:pt x="18841" y="13269"/>
                    <a:pt x="19189" y="13618"/>
                  </a:cubicBezTo>
                  <a:cubicBezTo>
                    <a:pt x="19421" y="15015"/>
                    <a:pt x="19628" y="16453"/>
                    <a:pt x="19885" y="17809"/>
                  </a:cubicBezTo>
                  <a:cubicBezTo>
                    <a:pt x="20093" y="18902"/>
                    <a:pt x="20426" y="19782"/>
                    <a:pt x="20582" y="20951"/>
                  </a:cubicBezTo>
                  <a:cubicBezTo>
                    <a:pt x="20668" y="21600"/>
                    <a:pt x="21452" y="21301"/>
                    <a:pt x="20930" y="20951"/>
                  </a:cubicBezTo>
                  <a:close/>
                </a:path>
              </a:pathLst>
            </a:custGeom>
            <a:grpFill/>
            <a:ln w="9525" cap="flat">
              <a:solidFill>
                <a:srgbClr val="000000"/>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defRPr>
                  <a:solidFill>
                    <a:srgbClr val="FFFFFF"/>
                  </a:solidFill>
                </a:defRPr>
              </a:pPr>
              <a:endParaRPr/>
            </a:p>
          </p:txBody>
        </p:sp>
        <p:sp>
          <p:nvSpPr>
            <p:cNvPr id="421" name="Shape"/>
            <p:cNvSpPr/>
            <p:nvPr/>
          </p:nvSpPr>
          <p:spPr>
            <a:xfrm>
              <a:off x="378659" y="726435"/>
              <a:ext cx="93812" cy="163064"/>
            </a:xfrm>
            <a:custGeom>
              <a:avLst/>
              <a:gdLst/>
              <a:ahLst/>
              <a:cxnLst>
                <a:cxn ang="0">
                  <a:pos x="wd2" y="hd2"/>
                </a:cxn>
                <a:cxn ang="5400000">
                  <a:pos x="wd2" y="hd2"/>
                </a:cxn>
                <a:cxn ang="10800000">
                  <a:pos x="wd2" y="hd2"/>
                </a:cxn>
                <a:cxn ang="16200000">
                  <a:pos x="wd2" y="hd2"/>
                </a:cxn>
              </a:cxnLst>
              <a:rect l="0" t="0" r="r" b="b"/>
              <a:pathLst>
                <a:path w="21108" h="21334" extrusionOk="0">
                  <a:moveTo>
                    <a:pt x="20930" y="20951"/>
                  </a:moveTo>
                  <a:cubicBezTo>
                    <a:pt x="20407" y="20602"/>
                    <a:pt x="18289" y="20263"/>
                    <a:pt x="17448" y="18856"/>
                  </a:cubicBezTo>
                  <a:cubicBezTo>
                    <a:pt x="17118" y="18305"/>
                    <a:pt x="14199" y="12106"/>
                    <a:pt x="13618" y="11523"/>
                  </a:cubicBezTo>
                  <a:cubicBezTo>
                    <a:pt x="11686" y="9586"/>
                    <a:pt x="12938" y="10613"/>
                    <a:pt x="9788" y="9428"/>
                  </a:cubicBezTo>
                  <a:cubicBezTo>
                    <a:pt x="8964" y="8601"/>
                    <a:pt x="7843" y="7333"/>
                    <a:pt x="7003" y="7333"/>
                  </a:cubicBezTo>
                  <a:cubicBezTo>
                    <a:pt x="5026" y="7333"/>
                    <a:pt x="3057" y="8031"/>
                    <a:pt x="1084" y="8381"/>
                  </a:cubicBezTo>
                  <a:cubicBezTo>
                    <a:pt x="735" y="8730"/>
                    <a:pt x="203" y="10416"/>
                    <a:pt x="39" y="9428"/>
                  </a:cubicBezTo>
                  <a:cubicBezTo>
                    <a:pt x="-148" y="8302"/>
                    <a:pt x="381" y="6953"/>
                    <a:pt x="735" y="6285"/>
                  </a:cubicBezTo>
                  <a:cubicBezTo>
                    <a:pt x="1358" y="5115"/>
                    <a:pt x="2128" y="4889"/>
                    <a:pt x="2825" y="4190"/>
                  </a:cubicBezTo>
                  <a:cubicBezTo>
                    <a:pt x="5212" y="1796"/>
                    <a:pt x="2249" y="4623"/>
                    <a:pt x="5610" y="2095"/>
                  </a:cubicBezTo>
                  <a:cubicBezTo>
                    <a:pt x="5966" y="1827"/>
                    <a:pt x="6302" y="1351"/>
                    <a:pt x="6654" y="1048"/>
                  </a:cubicBezTo>
                  <a:cubicBezTo>
                    <a:pt x="7115" y="652"/>
                    <a:pt x="7583" y="349"/>
                    <a:pt x="8047" y="0"/>
                  </a:cubicBezTo>
                  <a:cubicBezTo>
                    <a:pt x="9266" y="333"/>
                    <a:pt x="12575" y="351"/>
                    <a:pt x="13966" y="3143"/>
                  </a:cubicBezTo>
                  <a:cubicBezTo>
                    <a:pt x="14663" y="4540"/>
                    <a:pt x="15463" y="5552"/>
                    <a:pt x="16055" y="7333"/>
                  </a:cubicBezTo>
                  <a:cubicBezTo>
                    <a:pt x="16825" y="9650"/>
                    <a:pt x="17175" y="11112"/>
                    <a:pt x="18144" y="12571"/>
                  </a:cubicBezTo>
                  <a:cubicBezTo>
                    <a:pt x="18473" y="13065"/>
                    <a:pt x="18841" y="13269"/>
                    <a:pt x="19189" y="13618"/>
                  </a:cubicBezTo>
                  <a:cubicBezTo>
                    <a:pt x="19421" y="15015"/>
                    <a:pt x="19628" y="16453"/>
                    <a:pt x="19885" y="17809"/>
                  </a:cubicBezTo>
                  <a:cubicBezTo>
                    <a:pt x="20093" y="18902"/>
                    <a:pt x="20426" y="19782"/>
                    <a:pt x="20582" y="20951"/>
                  </a:cubicBezTo>
                  <a:cubicBezTo>
                    <a:pt x="20668" y="21600"/>
                    <a:pt x="21452" y="21301"/>
                    <a:pt x="20930" y="20951"/>
                  </a:cubicBezTo>
                  <a:close/>
                </a:path>
              </a:pathLst>
            </a:custGeom>
            <a:grpFill/>
            <a:ln w="9525" cap="flat">
              <a:solidFill>
                <a:srgbClr val="000000"/>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defRPr>
                  <a:solidFill>
                    <a:srgbClr val="FFFFFF"/>
                  </a:solidFill>
                </a:defRPr>
              </a:pPr>
              <a:endParaRPr/>
            </a:p>
          </p:txBody>
        </p:sp>
        <p:sp>
          <p:nvSpPr>
            <p:cNvPr id="422" name="Shape"/>
            <p:cNvSpPr/>
            <p:nvPr/>
          </p:nvSpPr>
          <p:spPr>
            <a:xfrm rot="2208999" flipH="1">
              <a:off x="437477" y="449546"/>
              <a:ext cx="125236" cy="104844"/>
            </a:xfrm>
            <a:custGeom>
              <a:avLst/>
              <a:gdLst/>
              <a:ahLst/>
              <a:cxnLst>
                <a:cxn ang="0">
                  <a:pos x="wd2" y="hd2"/>
                </a:cxn>
                <a:cxn ang="5400000">
                  <a:pos x="wd2" y="hd2"/>
                </a:cxn>
                <a:cxn ang="10800000">
                  <a:pos x="wd2" y="hd2"/>
                </a:cxn>
                <a:cxn ang="16200000">
                  <a:pos x="wd2" y="hd2"/>
                </a:cxn>
              </a:cxnLst>
              <a:rect l="0" t="0" r="r" b="b"/>
              <a:pathLst>
                <a:path w="21108" h="21334" extrusionOk="0">
                  <a:moveTo>
                    <a:pt x="20930" y="20951"/>
                  </a:moveTo>
                  <a:cubicBezTo>
                    <a:pt x="20407" y="20602"/>
                    <a:pt x="18289" y="20263"/>
                    <a:pt x="17448" y="18856"/>
                  </a:cubicBezTo>
                  <a:cubicBezTo>
                    <a:pt x="17118" y="18305"/>
                    <a:pt x="14199" y="12106"/>
                    <a:pt x="13618" y="11523"/>
                  </a:cubicBezTo>
                  <a:cubicBezTo>
                    <a:pt x="11686" y="9586"/>
                    <a:pt x="12938" y="10613"/>
                    <a:pt x="9788" y="9428"/>
                  </a:cubicBezTo>
                  <a:cubicBezTo>
                    <a:pt x="8964" y="8601"/>
                    <a:pt x="7843" y="7333"/>
                    <a:pt x="7003" y="7333"/>
                  </a:cubicBezTo>
                  <a:cubicBezTo>
                    <a:pt x="5026" y="7333"/>
                    <a:pt x="3057" y="8031"/>
                    <a:pt x="1084" y="8381"/>
                  </a:cubicBezTo>
                  <a:cubicBezTo>
                    <a:pt x="735" y="8730"/>
                    <a:pt x="203" y="10416"/>
                    <a:pt x="39" y="9428"/>
                  </a:cubicBezTo>
                  <a:cubicBezTo>
                    <a:pt x="-148" y="8302"/>
                    <a:pt x="381" y="6953"/>
                    <a:pt x="735" y="6285"/>
                  </a:cubicBezTo>
                  <a:cubicBezTo>
                    <a:pt x="1358" y="5115"/>
                    <a:pt x="2128" y="4889"/>
                    <a:pt x="2825" y="4190"/>
                  </a:cubicBezTo>
                  <a:cubicBezTo>
                    <a:pt x="5212" y="1796"/>
                    <a:pt x="2249" y="4623"/>
                    <a:pt x="5610" y="2095"/>
                  </a:cubicBezTo>
                  <a:cubicBezTo>
                    <a:pt x="5966" y="1827"/>
                    <a:pt x="6302" y="1351"/>
                    <a:pt x="6654" y="1048"/>
                  </a:cubicBezTo>
                  <a:cubicBezTo>
                    <a:pt x="7115" y="652"/>
                    <a:pt x="7583" y="349"/>
                    <a:pt x="8047" y="0"/>
                  </a:cubicBezTo>
                  <a:cubicBezTo>
                    <a:pt x="9266" y="333"/>
                    <a:pt x="12575" y="351"/>
                    <a:pt x="13966" y="3143"/>
                  </a:cubicBezTo>
                  <a:cubicBezTo>
                    <a:pt x="14663" y="4540"/>
                    <a:pt x="15463" y="5552"/>
                    <a:pt x="16055" y="7333"/>
                  </a:cubicBezTo>
                  <a:cubicBezTo>
                    <a:pt x="16825" y="9650"/>
                    <a:pt x="17175" y="11112"/>
                    <a:pt x="18144" y="12571"/>
                  </a:cubicBezTo>
                  <a:cubicBezTo>
                    <a:pt x="18473" y="13065"/>
                    <a:pt x="18841" y="13269"/>
                    <a:pt x="19189" y="13618"/>
                  </a:cubicBezTo>
                  <a:cubicBezTo>
                    <a:pt x="19421" y="15015"/>
                    <a:pt x="19628" y="16453"/>
                    <a:pt x="19885" y="17809"/>
                  </a:cubicBezTo>
                  <a:cubicBezTo>
                    <a:pt x="20093" y="18902"/>
                    <a:pt x="20426" y="19783"/>
                    <a:pt x="20582" y="20951"/>
                  </a:cubicBezTo>
                  <a:cubicBezTo>
                    <a:pt x="20668" y="21600"/>
                    <a:pt x="21452" y="21301"/>
                    <a:pt x="20930" y="20951"/>
                  </a:cubicBezTo>
                  <a:close/>
                </a:path>
              </a:pathLst>
            </a:custGeom>
            <a:grpFill/>
            <a:ln w="9525" cap="flat">
              <a:solidFill>
                <a:srgbClr val="000000"/>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defRPr>
                  <a:solidFill>
                    <a:srgbClr val="FFFFFF"/>
                  </a:solidFill>
                </a:defRPr>
              </a:pPr>
              <a:endParaRPr/>
            </a:p>
          </p:txBody>
        </p:sp>
        <p:sp>
          <p:nvSpPr>
            <p:cNvPr id="423" name="Shape"/>
            <p:cNvSpPr/>
            <p:nvPr/>
          </p:nvSpPr>
          <p:spPr>
            <a:xfrm flipH="1">
              <a:off x="427649" y="534920"/>
              <a:ext cx="174591" cy="78272"/>
            </a:xfrm>
            <a:custGeom>
              <a:avLst/>
              <a:gdLst/>
              <a:ahLst/>
              <a:cxnLst>
                <a:cxn ang="0">
                  <a:pos x="wd2" y="hd2"/>
                </a:cxn>
                <a:cxn ang="5400000">
                  <a:pos x="wd2" y="hd2"/>
                </a:cxn>
                <a:cxn ang="10800000">
                  <a:pos x="wd2" y="hd2"/>
                </a:cxn>
                <a:cxn ang="16200000">
                  <a:pos x="wd2" y="hd2"/>
                </a:cxn>
              </a:cxnLst>
              <a:rect l="0" t="0" r="r" b="b"/>
              <a:pathLst>
                <a:path w="21108" h="21334" extrusionOk="0">
                  <a:moveTo>
                    <a:pt x="20930" y="20951"/>
                  </a:moveTo>
                  <a:cubicBezTo>
                    <a:pt x="20407" y="20602"/>
                    <a:pt x="18289" y="20263"/>
                    <a:pt x="17448" y="18856"/>
                  </a:cubicBezTo>
                  <a:cubicBezTo>
                    <a:pt x="17118" y="18305"/>
                    <a:pt x="14199" y="12106"/>
                    <a:pt x="13618" y="11523"/>
                  </a:cubicBezTo>
                  <a:cubicBezTo>
                    <a:pt x="11686" y="9586"/>
                    <a:pt x="12938" y="10613"/>
                    <a:pt x="9788" y="9428"/>
                  </a:cubicBezTo>
                  <a:cubicBezTo>
                    <a:pt x="8964" y="8601"/>
                    <a:pt x="7843" y="7333"/>
                    <a:pt x="7003" y="7333"/>
                  </a:cubicBezTo>
                  <a:cubicBezTo>
                    <a:pt x="5026" y="7333"/>
                    <a:pt x="3057" y="8031"/>
                    <a:pt x="1084" y="8381"/>
                  </a:cubicBezTo>
                  <a:cubicBezTo>
                    <a:pt x="735" y="8730"/>
                    <a:pt x="203" y="10416"/>
                    <a:pt x="39" y="9428"/>
                  </a:cubicBezTo>
                  <a:cubicBezTo>
                    <a:pt x="-148" y="8302"/>
                    <a:pt x="381" y="6953"/>
                    <a:pt x="735" y="6285"/>
                  </a:cubicBezTo>
                  <a:cubicBezTo>
                    <a:pt x="1358" y="5115"/>
                    <a:pt x="2128" y="4889"/>
                    <a:pt x="2825" y="4190"/>
                  </a:cubicBezTo>
                  <a:cubicBezTo>
                    <a:pt x="5212" y="1796"/>
                    <a:pt x="2249" y="4623"/>
                    <a:pt x="5610" y="2095"/>
                  </a:cubicBezTo>
                  <a:cubicBezTo>
                    <a:pt x="5966" y="1827"/>
                    <a:pt x="6302" y="1351"/>
                    <a:pt x="6654" y="1048"/>
                  </a:cubicBezTo>
                  <a:cubicBezTo>
                    <a:pt x="7115" y="652"/>
                    <a:pt x="7583" y="349"/>
                    <a:pt x="8047" y="0"/>
                  </a:cubicBezTo>
                  <a:cubicBezTo>
                    <a:pt x="9266" y="333"/>
                    <a:pt x="12575" y="351"/>
                    <a:pt x="13966" y="3143"/>
                  </a:cubicBezTo>
                  <a:cubicBezTo>
                    <a:pt x="14663" y="4540"/>
                    <a:pt x="15463" y="5552"/>
                    <a:pt x="16055" y="7333"/>
                  </a:cubicBezTo>
                  <a:cubicBezTo>
                    <a:pt x="16825" y="9650"/>
                    <a:pt x="17175" y="11112"/>
                    <a:pt x="18144" y="12571"/>
                  </a:cubicBezTo>
                  <a:cubicBezTo>
                    <a:pt x="18473" y="13065"/>
                    <a:pt x="18841" y="13269"/>
                    <a:pt x="19189" y="13618"/>
                  </a:cubicBezTo>
                  <a:cubicBezTo>
                    <a:pt x="19421" y="15015"/>
                    <a:pt x="19628" y="16453"/>
                    <a:pt x="19885" y="17809"/>
                  </a:cubicBezTo>
                  <a:cubicBezTo>
                    <a:pt x="20093" y="18902"/>
                    <a:pt x="20426" y="19782"/>
                    <a:pt x="20582" y="20951"/>
                  </a:cubicBezTo>
                  <a:cubicBezTo>
                    <a:pt x="20668" y="21600"/>
                    <a:pt x="21452" y="21301"/>
                    <a:pt x="20930" y="20951"/>
                  </a:cubicBezTo>
                  <a:close/>
                </a:path>
              </a:pathLst>
            </a:custGeom>
            <a:grpFill/>
            <a:ln w="9525" cap="flat">
              <a:solidFill>
                <a:srgbClr val="000000"/>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defRPr>
                  <a:solidFill>
                    <a:srgbClr val="FFFFFF"/>
                  </a:solidFill>
                </a:defRPr>
              </a:pPr>
              <a:endParaRPr/>
            </a:p>
          </p:txBody>
        </p:sp>
      </p:grpSp>
      <p:grpSp>
        <p:nvGrpSpPr>
          <p:cNvPr id="441" name="Group"/>
          <p:cNvGrpSpPr/>
          <p:nvPr/>
        </p:nvGrpSpPr>
        <p:grpSpPr>
          <a:xfrm>
            <a:off x="6444802" y="4142636"/>
            <a:ext cx="492233" cy="692065"/>
            <a:chOff x="0" y="0"/>
            <a:chExt cx="492231" cy="692064"/>
          </a:xfrm>
          <a:solidFill>
            <a:srgbClr val="718B3B"/>
          </a:solidFill>
        </p:grpSpPr>
        <p:sp>
          <p:nvSpPr>
            <p:cNvPr id="425" name="Shape"/>
            <p:cNvSpPr/>
            <p:nvPr/>
          </p:nvSpPr>
          <p:spPr>
            <a:xfrm>
              <a:off x="237460" y="45007"/>
              <a:ext cx="116279" cy="570244"/>
            </a:xfrm>
            <a:custGeom>
              <a:avLst/>
              <a:gdLst/>
              <a:ahLst/>
              <a:cxnLst>
                <a:cxn ang="0">
                  <a:pos x="wd2" y="hd2"/>
                </a:cxn>
                <a:cxn ang="5400000">
                  <a:pos x="wd2" y="hd2"/>
                </a:cxn>
                <a:cxn ang="10800000">
                  <a:pos x="wd2" y="hd2"/>
                </a:cxn>
                <a:cxn ang="16200000">
                  <a:pos x="wd2" y="hd2"/>
                </a:cxn>
              </a:cxnLst>
              <a:rect l="0" t="0" r="r" b="b"/>
              <a:pathLst>
                <a:path w="20762" h="21441" extrusionOk="0">
                  <a:moveTo>
                    <a:pt x="5442" y="21441"/>
                  </a:moveTo>
                  <a:cubicBezTo>
                    <a:pt x="6349" y="21441"/>
                    <a:pt x="3053" y="20232"/>
                    <a:pt x="5442" y="9435"/>
                  </a:cubicBezTo>
                  <a:cubicBezTo>
                    <a:pt x="5531" y="9033"/>
                    <a:pt x="6066" y="8633"/>
                    <a:pt x="6802" y="8264"/>
                  </a:cubicBezTo>
                  <a:cubicBezTo>
                    <a:pt x="7446" y="7940"/>
                    <a:pt x="8792" y="7700"/>
                    <a:pt x="9523" y="7385"/>
                  </a:cubicBezTo>
                  <a:cubicBezTo>
                    <a:pt x="10164" y="7109"/>
                    <a:pt x="10380" y="6796"/>
                    <a:pt x="10884" y="6507"/>
                  </a:cubicBezTo>
                  <a:cubicBezTo>
                    <a:pt x="17703" y="2592"/>
                    <a:pt x="10406" y="7142"/>
                    <a:pt x="14965" y="3871"/>
                  </a:cubicBezTo>
                  <a:cubicBezTo>
                    <a:pt x="15789" y="3280"/>
                    <a:pt x="16990" y="2713"/>
                    <a:pt x="17686" y="2114"/>
                  </a:cubicBezTo>
                  <a:cubicBezTo>
                    <a:pt x="18139" y="1724"/>
                    <a:pt x="18533" y="1330"/>
                    <a:pt x="19046" y="943"/>
                  </a:cubicBezTo>
                  <a:cubicBezTo>
                    <a:pt x="19440" y="646"/>
                    <a:pt x="21600" y="235"/>
                    <a:pt x="20407" y="64"/>
                  </a:cubicBezTo>
                  <a:cubicBezTo>
                    <a:pt x="18851" y="-159"/>
                    <a:pt x="16779" y="259"/>
                    <a:pt x="14965" y="357"/>
                  </a:cubicBezTo>
                  <a:lnTo>
                    <a:pt x="12244" y="2114"/>
                  </a:lnTo>
                  <a:cubicBezTo>
                    <a:pt x="11791" y="2407"/>
                    <a:pt x="11231" y="2693"/>
                    <a:pt x="10884" y="2993"/>
                  </a:cubicBezTo>
                  <a:cubicBezTo>
                    <a:pt x="8828" y="4763"/>
                    <a:pt x="10114" y="3782"/>
                    <a:pt x="6802" y="5921"/>
                  </a:cubicBezTo>
                  <a:lnTo>
                    <a:pt x="5442" y="6799"/>
                  </a:lnTo>
                  <a:cubicBezTo>
                    <a:pt x="4988" y="7092"/>
                    <a:pt x="4877" y="7421"/>
                    <a:pt x="4081" y="7678"/>
                  </a:cubicBezTo>
                  <a:cubicBezTo>
                    <a:pt x="565" y="8813"/>
                    <a:pt x="1878" y="8223"/>
                    <a:pt x="0" y="9435"/>
                  </a:cubicBezTo>
                  <a:cubicBezTo>
                    <a:pt x="1383" y="21343"/>
                    <a:pt x="4535" y="21441"/>
                    <a:pt x="5442" y="21441"/>
                  </a:cubicBezTo>
                  <a:close/>
                </a:path>
              </a:pathLst>
            </a:custGeom>
            <a:grpFill/>
            <a:ln w="9525" cap="flat">
              <a:solidFill>
                <a:srgbClr val="000000"/>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defRPr>
                  <a:solidFill>
                    <a:srgbClr val="FFFFFF"/>
                  </a:solidFill>
                </a:defRPr>
              </a:pPr>
              <a:endParaRPr/>
            </a:p>
          </p:txBody>
        </p:sp>
        <p:grpSp>
          <p:nvGrpSpPr>
            <p:cNvPr id="428" name="Group"/>
            <p:cNvGrpSpPr/>
            <p:nvPr/>
          </p:nvGrpSpPr>
          <p:grpSpPr>
            <a:xfrm>
              <a:off x="-1" y="443914"/>
              <a:ext cx="283222" cy="232590"/>
              <a:chOff x="0" y="0"/>
              <a:chExt cx="283220" cy="232588"/>
            </a:xfrm>
            <a:grpFill/>
          </p:grpSpPr>
          <p:sp>
            <p:nvSpPr>
              <p:cNvPr id="426" name="Shape"/>
              <p:cNvSpPr/>
              <p:nvPr/>
            </p:nvSpPr>
            <p:spPr>
              <a:xfrm rot="10800000" flipH="1">
                <a:off x="-1" y="0"/>
                <a:ext cx="283222" cy="232589"/>
              </a:xfrm>
              <a:custGeom>
                <a:avLst/>
                <a:gdLst/>
                <a:ahLst/>
                <a:cxnLst>
                  <a:cxn ang="0">
                    <a:pos x="wd2" y="hd2"/>
                  </a:cxn>
                  <a:cxn ang="5400000">
                    <a:pos x="wd2" y="hd2"/>
                  </a:cxn>
                  <a:cxn ang="10800000">
                    <a:pos x="wd2" y="hd2"/>
                  </a:cxn>
                  <a:cxn ang="16200000">
                    <a:pos x="wd2" y="hd2"/>
                  </a:cxn>
                </a:cxnLst>
                <a:rect l="0" t="0" r="r" b="b"/>
                <a:pathLst>
                  <a:path w="21183" h="21557" extrusionOk="0">
                    <a:moveTo>
                      <a:pt x="21179" y="4079"/>
                    </a:moveTo>
                    <a:cubicBezTo>
                      <a:pt x="21179" y="5244"/>
                      <a:pt x="21262" y="8071"/>
                      <a:pt x="20610" y="9905"/>
                    </a:cubicBezTo>
                    <a:cubicBezTo>
                      <a:pt x="20404" y="10482"/>
                      <a:pt x="19475" y="10311"/>
                      <a:pt x="18900" y="10487"/>
                    </a:cubicBezTo>
                    <a:cubicBezTo>
                      <a:pt x="17576" y="10894"/>
                      <a:pt x="16241" y="11264"/>
                      <a:pt x="14911" y="11653"/>
                    </a:cubicBezTo>
                    <a:cubicBezTo>
                      <a:pt x="14341" y="12429"/>
                      <a:pt x="13673" y="13140"/>
                      <a:pt x="13202" y="13983"/>
                    </a:cubicBezTo>
                    <a:cubicBezTo>
                      <a:pt x="12904" y="14516"/>
                      <a:pt x="13121" y="15374"/>
                      <a:pt x="12632" y="15731"/>
                    </a:cubicBezTo>
                    <a:cubicBezTo>
                      <a:pt x="11067" y="16873"/>
                      <a:pt x="6904" y="17233"/>
                      <a:pt x="5224" y="17479"/>
                    </a:cubicBezTo>
                    <a:cubicBezTo>
                      <a:pt x="4844" y="18061"/>
                      <a:pt x="4619" y="18789"/>
                      <a:pt x="4084" y="19227"/>
                    </a:cubicBezTo>
                    <a:cubicBezTo>
                      <a:pt x="3615" y="19610"/>
                      <a:pt x="2874" y="19469"/>
                      <a:pt x="2374" y="19809"/>
                    </a:cubicBezTo>
                    <a:cubicBezTo>
                      <a:pt x="1704" y="20266"/>
                      <a:pt x="1235" y="20974"/>
                      <a:pt x="665" y="21557"/>
                    </a:cubicBezTo>
                    <a:cubicBezTo>
                      <a:pt x="-97" y="19222"/>
                      <a:pt x="-338" y="19390"/>
                      <a:pt x="665" y="16314"/>
                    </a:cubicBezTo>
                    <a:cubicBezTo>
                      <a:pt x="881" y="15649"/>
                      <a:pt x="1498" y="15192"/>
                      <a:pt x="1805" y="14566"/>
                    </a:cubicBezTo>
                    <a:cubicBezTo>
                      <a:pt x="2073" y="14016"/>
                      <a:pt x="2106" y="13367"/>
                      <a:pt x="2374" y="12818"/>
                    </a:cubicBezTo>
                    <a:cubicBezTo>
                      <a:pt x="2811" y="11926"/>
                      <a:pt x="4383" y="9752"/>
                      <a:pt x="5224" y="9322"/>
                    </a:cubicBezTo>
                    <a:cubicBezTo>
                      <a:pt x="6090" y="8879"/>
                      <a:pt x="7123" y="8934"/>
                      <a:pt x="8073" y="8740"/>
                    </a:cubicBezTo>
                    <a:cubicBezTo>
                      <a:pt x="8263" y="7574"/>
                      <a:pt x="7779" y="6029"/>
                      <a:pt x="8643" y="5244"/>
                    </a:cubicBezTo>
                    <a:cubicBezTo>
                      <a:pt x="9813" y="4180"/>
                      <a:pt x="13202" y="4079"/>
                      <a:pt x="13202" y="4079"/>
                    </a:cubicBezTo>
                    <a:cubicBezTo>
                      <a:pt x="14531" y="0"/>
                      <a:pt x="13202" y="972"/>
                      <a:pt x="16051" y="0"/>
                    </a:cubicBezTo>
                    <a:cubicBezTo>
                      <a:pt x="17191" y="195"/>
                      <a:pt x="18490" y="-43"/>
                      <a:pt x="19470" y="583"/>
                    </a:cubicBezTo>
                    <a:cubicBezTo>
                      <a:pt x="20190" y="1043"/>
                      <a:pt x="20173" y="2169"/>
                      <a:pt x="20610" y="2914"/>
                    </a:cubicBezTo>
                    <a:cubicBezTo>
                      <a:pt x="20748" y="3149"/>
                      <a:pt x="21179" y="2914"/>
                      <a:pt x="21179" y="4079"/>
                    </a:cubicBezTo>
                    <a:close/>
                  </a:path>
                </a:pathLst>
              </a:custGeom>
              <a:grpFill/>
              <a:ln w="9525" cap="flat">
                <a:solidFill>
                  <a:srgbClr val="000000"/>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defRPr>
                    <a:solidFill>
                      <a:srgbClr val="FFFFFF"/>
                    </a:solidFill>
                  </a:defRPr>
                </a:pPr>
                <a:endParaRPr/>
              </a:p>
            </p:txBody>
          </p:sp>
          <p:sp>
            <p:nvSpPr>
              <p:cNvPr id="427" name="Line"/>
              <p:cNvSpPr/>
              <p:nvPr/>
            </p:nvSpPr>
            <p:spPr>
              <a:xfrm rot="10800000" flipH="1">
                <a:off x="62221" y="56575"/>
                <a:ext cx="167621" cy="125725"/>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18221" y="929"/>
                      <a:pt x="16677" y="567"/>
                      <a:pt x="14727" y="4320"/>
                    </a:cubicBezTo>
                    <a:cubicBezTo>
                      <a:pt x="14058" y="5609"/>
                      <a:pt x="14277" y="7276"/>
                      <a:pt x="13745" y="8640"/>
                    </a:cubicBezTo>
                    <a:cubicBezTo>
                      <a:pt x="13281" y="9833"/>
                      <a:pt x="12310" y="10719"/>
                      <a:pt x="11782" y="11880"/>
                    </a:cubicBezTo>
                    <a:cubicBezTo>
                      <a:pt x="11319" y="12898"/>
                      <a:pt x="11608" y="14409"/>
                      <a:pt x="10800" y="15120"/>
                    </a:cubicBezTo>
                    <a:cubicBezTo>
                      <a:pt x="9746" y="16047"/>
                      <a:pt x="8182" y="15840"/>
                      <a:pt x="6873" y="16200"/>
                    </a:cubicBezTo>
                    <a:cubicBezTo>
                      <a:pt x="6545" y="17280"/>
                      <a:pt x="6623" y="18635"/>
                      <a:pt x="5891" y="19440"/>
                    </a:cubicBezTo>
                    <a:cubicBezTo>
                      <a:pt x="4599" y="20862"/>
                      <a:pt x="1528" y="20520"/>
                      <a:pt x="0" y="20520"/>
                    </a:cubicBezTo>
                    <a:lnTo>
                      <a:pt x="0" y="21600"/>
                    </a:lnTo>
                  </a:path>
                </a:pathLst>
              </a:custGeom>
              <a:grpFill/>
              <a:ln w="3175" cap="flat">
                <a:solidFill>
                  <a:srgbClr val="000000"/>
                </a:solidFill>
                <a:prstDash val="solid"/>
                <a:round/>
              </a:ln>
              <a:effectLst>
                <a:outerShdw blurRad="38100" dist="20000" dir="5400000" rotWithShape="0">
                  <a:srgbClr val="000000">
                    <a:alpha val="38000"/>
                  </a:srgbClr>
                </a:outerShdw>
              </a:effectLst>
            </p:spPr>
            <p:txBody>
              <a:bodyPr wrap="square" lIns="45719" tIns="45719" rIns="45719" bIns="45719" numCol="1" anchor="ctr">
                <a:noAutofit/>
              </a:bodyPr>
              <a:lstStyle/>
              <a:p>
                <a:pPr algn="ctr"/>
                <a:endParaRPr/>
              </a:p>
            </p:txBody>
          </p:sp>
        </p:grpSp>
        <p:grpSp>
          <p:nvGrpSpPr>
            <p:cNvPr id="431" name="Group"/>
            <p:cNvGrpSpPr/>
            <p:nvPr/>
          </p:nvGrpSpPr>
          <p:grpSpPr>
            <a:xfrm>
              <a:off x="224325" y="451702"/>
              <a:ext cx="267907" cy="240363"/>
              <a:chOff x="0" y="0"/>
              <a:chExt cx="267906" cy="240361"/>
            </a:xfrm>
            <a:grpFill/>
          </p:grpSpPr>
          <p:sp>
            <p:nvSpPr>
              <p:cNvPr id="429" name="Shape"/>
              <p:cNvSpPr/>
              <p:nvPr/>
            </p:nvSpPr>
            <p:spPr>
              <a:xfrm rot="10800000">
                <a:off x="-1" y="-1"/>
                <a:ext cx="267908" cy="240363"/>
              </a:xfrm>
              <a:custGeom>
                <a:avLst/>
                <a:gdLst/>
                <a:ahLst/>
                <a:cxnLst>
                  <a:cxn ang="0">
                    <a:pos x="wd2" y="hd2"/>
                  </a:cxn>
                  <a:cxn ang="5400000">
                    <a:pos x="wd2" y="hd2"/>
                  </a:cxn>
                  <a:cxn ang="10800000">
                    <a:pos x="wd2" y="hd2"/>
                  </a:cxn>
                  <a:cxn ang="16200000">
                    <a:pos x="wd2" y="hd2"/>
                  </a:cxn>
                </a:cxnLst>
                <a:rect l="0" t="0" r="r" b="b"/>
                <a:pathLst>
                  <a:path w="21183" h="21557" extrusionOk="0">
                    <a:moveTo>
                      <a:pt x="21179" y="4079"/>
                    </a:moveTo>
                    <a:cubicBezTo>
                      <a:pt x="21179" y="5244"/>
                      <a:pt x="21262" y="8071"/>
                      <a:pt x="20610" y="9905"/>
                    </a:cubicBezTo>
                    <a:cubicBezTo>
                      <a:pt x="20404" y="10482"/>
                      <a:pt x="19475" y="10311"/>
                      <a:pt x="18900" y="10487"/>
                    </a:cubicBezTo>
                    <a:cubicBezTo>
                      <a:pt x="17576" y="10894"/>
                      <a:pt x="16241" y="11264"/>
                      <a:pt x="14911" y="11653"/>
                    </a:cubicBezTo>
                    <a:cubicBezTo>
                      <a:pt x="14341" y="12429"/>
                      <a:pt x="13673" y="13140"/>
                      <a:pt x="13202" y="13983"/>
                    </a:cubicBezTo>
                    <a:cubicBezTo>
                      <a:pt x="12904" y="14516"/>
                      <a:pt x="13121" y="15374"/>
                      <a:pt x="12632" y="15731"/>
                    </a:cubicBezTo>
                    <a:cubicBezTo>
                      <a:pt x="11067" y="16873"/>
                      <a:pt x="6904" y="17233"/>
                      <a:pt x="5224" y="17479"/>
                    </a:cubicBezTo>
                    <a:cubicBezTo>
                      <a:pt x="4844" y="18061"/>
                      <a:pt x="4619" y="18789"/>
                      <a:pt x="4084" y="19227"/>
                    </a:cubicBezTo>
                    <a:cubicBezTo>
                      <a:pt x="3615" y="19610"/>
                      <a:pt x="2874" y="19469"/>
                      <a:pt x="2374" y="19809"/>
                    </a:cubicBezTo>
                    <a:cubicBezTo>
                      <a:pt x="1704" y="20266"/>
                      <a:pt x="1235" y="20974"/>
                      <a:pt x="665" y="21557"/>
                    </a:cubicBezTo>
                    <a:cubicBezTo>
                      <a:pt x="-97" y="19222"/>
                      <a:pt x="-338" y="19390"/>
                      <a:pt x="665" y="16314"/>
                    </a:cubicBezTo>
                    <a:cubicBezTo>
                      <a:pt x="881" y="15649"/>
                      <a:pt x="1498" y="15192"/>
                      <a:pt x="1805" y="14566"/>
                    </a:cubicBezTo>
                    <a:cubicBezTo>
                      <a:pt x="2073" y="14016"/>
                      <a:pt x="2106" y="13367"/>
                      <a:pt x="2374" y="12818"/>
                    </a:cubicBezTo>
                    <a:cubicBezTo>
                      <a:pt x="2811" y="11926"/>
                      <a:pt x="4383" y="9752"/>
                      <a:pt x="5224" y="9322"/>
                    </a:cubicBezTo>
                    <a:cubicBezTo>
                      <a:pt x="6090" y="8879"/>
                      <a:pt x="7123" y="8934"/>
                      <a:pt x="8073" y="8740"/>
                    </a:cubicBezTo>
                    <a:cubicBezTo>
                      <a:pt x="8263" y="7574"/>
                      <a:pt x="7779" y="6029"/>
                      <a:pt x="8643" y="5244"/>
                    </a:cubicBezTo>
                    <a:cubicBezTo>
                      <a:pt x="9813" y="4180"/>
                      <a:pt x="13202" y="4079"/>
                      <a:pt x="13202" y="4079"/>
                    </a:cubicBezTo>
                    <a:cubicBezTo>
                      <a:pt x="14531" y="0"/>
                      <a:pt x="13202" y="972"/>
                      <a:pt x="16051" y="0"/>
                    </a:cubicBezTo>
                    <a:cubicBezTo>
                      <a:pt x="17191" y="195"/>
                      <a:pt x="18490" y="-43"/>
                      <a:pt x="19470" y="583"/>
                    </a:cubicBezTo>
                    <a:cubicBezTo>
                      <a:pt x="20190" y="1043"/>
                      <a:pt x="20173" y="2169"/>
                      <a:pt x="20610" y="2914"/>
                    </a:cubicBezTo>
                    <a:cubicBezTo>
                      <a:pt x="20748" y="3149"/>
                      <a:pt x="21179" y="2914"/>
                      <a:pt x="21179" y="4079"/>
                    </a:cubicBezTo>
                    <a:close/>
                  </a:path>
                </a:pathLst>
              </a:custGeom>
              <a:grpFill/>
              <a:ln w="9525" cap="flat">
                <a:solidFill>
                  <a:srgbClr val="000000"/>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defRPr>
                    <a:solidFill>
                      <a:srgbClr val="FFFFFF"/>
                    </a:solidFill>
                  </a:defRPr>
                </a:pPr>
                <a:endParaRPr/>
              </a:p>
            </p:txBody>
          </p:sp>
          <p:sp>
            <p:nvSpPr>
              <p:cNvPr id="430" name="Line"/>
              <p:cNvSpPr/>
              <p:nvPr/>
            </p:nvSpPr>
            <p:spPr>
              <a:xfrm rot="10800000">
                <a:off x="50492" y="58466"/>
                <a:ext cx="158558" cy="129926"/>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18221" y="929"/>
                      <a:pt x="16677" y="567"/>
                      <a:pt x="14727" y="4320"/>
                    </a:cubicBezTo>
                    <a:cubicBezTo>
                      <a:pt x="14058" y="5609"/>
                      <a:pt x="14277" y="7276"/>
                      <a:pt x="13745" y="8640"/>
                    </a:cubicBezTo>
                    <a:cubicBezTo>
                      <a:pt x="13281" y="9833"/>
                      <a:pt x="12310" y="10719"/>
                      <a:pt x="11782" y="11880"/>
                    </a:cubicBezTo>
                    <a:cubicBezTo>
                      <a:pt x="11319" y="12898"/>
                      <a:pt x="11608" y="14409"/>
                      <a:pt x="10800" y="15120"/>
                    </a:cubicBezTo>
                    <a:cubicBezTo>
                      <a:pt x="9746" y="16047"/>
                      <a:pt x="8182" y="15840"/>
                      <a:pt x="6873" y="16200"/>
                    </a:cubicBezTo>
                    <a:cubicBezTo>
                      <a:pt x="6545" y="17280"/>
                      <a:pt x="6623" y="18635"/>
                      <a:pt x="5891" y="19440"/>
                    </a:cubicBezTo>
                    <a:cubicBezTo>
                      <a:pt x="4599" y="20862"/>
                      <a:pt x="1528" y="20520"/>
                      <a:pt x="0" y="20520"/>
                    </a:cubicBezTo>
                    <a:lnTo>
                      <a:pt x="0" y="21600"/>
                    </a:lnTo>
                  </a:path>
                </a:pathLst>
              </a:custGeom>
              <a:grpFill/>
              <a:ln w="3175" cap="flat">
                <a:solidFill>
                  <a:srgbClr val="000000"/>
                </a:solidFill>
                <a:prstDash val="solid"/>
                <a:round/>
              </a:ln>
              <a:effectLst>
                <a:outerShdw blurRad="38100" dist="20000" dir="5400000" rotWithShape="0">
                  <a:srgbClr val="000000">
                    <a:alpha val="38000"/>
                  </a:srgbClr>
                </a:outerShdw>
              </a:effectLst>
            </p:spPr>
            <p:txBody>
              <a:bodyPr wrap="square" lIns="45719" tIns="45719" rIns="45719" bIns="45719" numCol="1" anchor="ctr">
                <a:noAutofit/>
              </a:bodyPr>
              <a:lstStyle/>
              <a:p>
                <a:pPr algn="ctr"/>
                <a:endParaRPr/>
              </a:p>
            </p:txBody>
          </p:sp>
        </p:grpSp>
        <p:grpSp>
          <p:nvGrpSpPr>
            <p:cNvPr id="434" name="Group"/>
            <p:cNvGrpSpPr/>
            <p:nvPr/>
          </p:nvGrpSpPr>
          <p:grpSpPr>
            <a:xfrm>
              <a:off x="111411" y="288155"/>
              <a:ext cx="217768" cy="380263"/>
              <a:chOff x="0" y="0"/>
              <a:chExt cx="217767" cy="380262"/>
            </a:xfrm>
            <a:grpFill/>
          </p:grpSpPr>
          <p:sp>
            <p:nvSpPr>
              <p:cNvPr id="432" name="Shape"/>
              <p:cNvSpPr/>
              <p:nvPr/>
            </p:nvSpPr>
            <p:spPr>
              <a:xfrm rot="10800000" flipH="1">
                <a:off x="-1" y="-1"/>
                <a:ext cx="217769" cy="380264"/>
              </a:xfrm>
              <a:custGeom>
                <a:avLst/>
                <a:gdLst/>
                <a:ahLst/>
                <a:cxnLst>
                  <a:cxn ang="0">
                    <a:pos x="wd2" y="hd2"/>
                  </a:cxn>
                  <a:cxn ang="5400000">
                    <a:pos x="wd2" y="hd2"/>
                  </a:cxn>
                  <a:cxn ang="10800000">
                    <a:pos x="wd2" y="hd2"/>
                  </a:cxn>
                  <a:cxn ang="16200000">
                    <a:pos x="wd2" y="hd2"/>
                  </a:cxn>
                </a:cxnLst>
                <a:rect l="0" t="0" r="r" b="b"/>
                <a:pathLst>
                  <a:path w="21183" h="21557" extrusionOk="0">
                    <a:moveTo>
                      <a:pt x="21179" y="4079"/>
                    </a:moveTo>
                    <a:cubicBezTo>
                      <a:pt x="21179" y="5244"/>
                      <a:pt x="21262" y="8071"/>
                      <a:pt x="20610" y="9905"/>
                    </a:cubicBezTo>
                    <a:cubicBezTo>
                      <a:pt x="20404" y="10482"/>
                      <a:pt x="19475" y="10311"/>
                      <a:pt x="18900" y="10487"/>
                    </a:cubicBezTo>
                    <a:cubicBezTo>
                      <a:pt x="17576" y="10894"/>
                      <a:pt x="16241" y="11264"/>
                      <a:pt x="14911" y="11653"/>
                    </a:cubicBezTo>
                    <a:cubicBezTo>
                      <a:pt x="14341" y="12429"/>
                      <a:pt x="13673" y="13140"/>
                      <a:pt x="13202" y="13983"/>
                    </a:cubicBezTo>
                    <a:cubicBezTo>
                      <a:pt x="12904" y="14516"/>
                      <a:pt x="13121" y="15374"/>
                      <a:pt x="12632" y="15731"/>
                    </a:cubicBezTo>
                    <a:cubicBezTo>
                      <a:pt x="11067" y="16873"/>
                      <a:pt x="6904" y="17233"/>
                      <a:pt x="5224" y="17479"/>
                    </a:cubicBezTo>
                    <a:cubicBezTo>
                      <a:pt x="4844" y="18061"/>
                      <a:pt x="4619" y="18789"/>
                      <a:pt x="4084" y="19227"/>
                    </a:cubicBezTo>
                    <a:cubicBezTo>
                      <a:pt x="3615" y="19610"/>
                      <a:pt x="2874" y="19469"/>
                      <a:pt x="2374" y="19809"/>
                    </a:cubicBezTo>
                    <a:cubicBezTo>
                      <a:pt x="1704" y="20266"/>
                      <a:pt x="1235" y="20974"/>
                      <a:pt x="665" y="21557"/>
                    </a:cubicBezTo>
                    <a:cubicBezTo>
                      <a:pt x="-97" y="19222"/>
                      <a:pt x="-338" y="19390"/>
                      <a:pt x="665" y="16314"/>
                    </a:cubicBezTo>
                    <a:cubicBezTo>
                      <a:pt x="881" y="15649"/>
                      <a:pt x="1498" y="15192"/>
                      <a:pt x="1805" y="14566"/>
                    </a:cubicBezTo>
                    <a:cubicBezTo>
                      <a:pt x="2073" y="14016"/>
                      <a:pt x="2106" y="13367"/>
                      <a:pt x="2374" y="12818"/>
                    </a:cubicBezTo>
                    <a:cubicBezTo>
                      <a:pt x="2811" y="11926"/>
                      <a:pt x="4383" y="9752"/>
                      <a:pt x="5224" y="9322"/>
                    </a:cubicBezTo>
                    <a:cubicBezTo>
                      <a:pt x="6090" y="8879"/>
                      <a:pt x="7123" y="8934"/>
                      <a:pt x="8073" y="8740"/>
                    </a:cubicBezTo>
                    <a:cubicBezTo>
                      <a:pt x="8263" y="7574"/>
                      <a:pt x="7779" y="6029"/>
                      <a:pt x="8643" y="5244"/>
                    </a:cubicBezTo>
                    <a:cubicBezTo>
                      <a:pt x="9813" y="4180"/>
                      <a:pt x="13202" y="4079"/>
                      <a:pt x="13202" y="4079"/>
                    </a:cubicBezTo>
                    <a:cubicBezTo>
                      <a:pt x="14531" y="0"/>
                      <a:pt x="13202" y="972"/>
                      <a:pt x="16051" y="0"/>
                    </a:cubicBezTo>
                    <a:cubicBezTo>
                      <a:pt x="17191" y="195"/>
                      <a:pt x="18490" y="-43"/>
                      <a:pt x="19470" y="583"/>
                    </a:cubicBezTo>
                    <a:cubicBezTo>
                      <a:pt x="20190" y="1043"/>
                      <a:pt x="20173" y="2169"/>
                      <a:pt x="20610" y="2914"/>
                    </a:cubicBezTo>
                    <a:cubicBezTo>
                      <a:pt x="20748" y="3149"/>
                      <a:pt x="21179" y="2914"/>
                      <a:pt x="21179" y="4079"/>
                    </a:cubicBezTo>
                    <a:close/>
                  </a:path>
                </a:pathLst>
              </a:custGeom>
              <a:grpFill/>
              <a:ln w="9525" cap="flat">
                <a:solidFill>
                  <a:srgbClr val="000000"/>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defRPr>
                    <a:solidFill>
                      <a:srgbClr val="FFFFFF"/>
                    </a:solidFill>
                  </a:defRPr>
                </a:pPr>
                <a:endParaRPr/>
              </a:p>
            </p:txBody>
          </p:sp>
          <p:sp>
            <p:nvSpPr>
              <p:cNvPr id="433" name="Line"/>
              <p:cNvSpPr/>
              <p:nvPr/>
            </p:nvSpPr>
            <p:spPr>
              <a:xfrm rot="10800000" flipH="1">
                <a:off x="47841" y="92496"/>
                <a:ext cx="128884" cy="205548"/>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18221" y="929"/>
                      <a:pt x="16677" y="567"/>
                      <a:pt x="14727" y="4320"/>
                    </a:cubicBezTo>
                    <a:cubicBezTo>
                      <a:pt x="14058" y="5609"/>
                      <a:pt x="14277" y="7276"/>
                      <a:pt x="13745" y="8640"/>
                    </a:cubicBezTo>
                    <a:cubicBezTo>
                      <a:pt x="13281" y="9833"/>
                      <a:pt x="12310" y="10719"/>
                      <a:pt x="11782" y="11880"/>
                    </a:cubicBezTo>
                    <a:cubicBezTo>
                      <a:pt x="11319" y="12898"/>
                      <a:pt x="11608" y="14409"/>
                      <a:pt x="10800" y="15120"/>
                    </a:cubicBezTo>
                    <a:cubicBezTo>
                      <a:pt x="9746" y="16047"/>
                      <a:pt x="8182" y="15840"/>
                      <a:pt x="6873" y="16200"/>
                    </a:cubicBezTo>
                    <a:cubicBezTo>
                      <a:pt x="6545" y="17280"/>
                      <a:pt x="6623" y="18635"/>
                      <a:pt x="5891" y="19440"/>
                    </a:cubicBezTo>
                    <a:cubicBezTo>
                      <a:pt x="4599" y="20862"/>
                      <a:pt x="1528" y="20520"/>
                      <a:pt x="0" y="20520"/>
                    </a:cubicBezTo>
                    <a:lnTo>
                      <a:pt x="0" y="21600"/>
                    </a:lnTo>
                  </a:path>
                </a:pathLst>
              </a:custGeom>
              <a:grpFill/>
              <a:ln w="3175" cap="flat">
                <a:solidFill>
                  <a:srgbClr val="000000"/>
                </a:solidFill>
                <a:prstDash val="solid"/>
                <a:round/>
              </a:ln>
              <a:effectLst>
                <a:outerShdw blurRad="38100" dist="20000" dir="5400000" rotWithShape="0">
                  <a:srgbClr val="000000">
                    <a:alpha val="38000"/>
                  </a:srgbClr>
                </a:outerShdw>
              </a:effectLst>
            </p:spPr>
            <p:txBody>
              <a:bodyPr wrap="square" lIns="45719" tIns="45719" rIns="45719" bIns="45719" numCol="1" anchor="ctr">
                <a:noAutofit/>
              </a:bodyPr>
              <a:lstStyle/>
              <a:p>
                <a:pPr algn="ctr"/>
                <a:endParaRPr/>
              </a:p>
            </p:txBody>
          </p:sp>
        </p:grpSp>
        <p:sp>
          <p:nvSpPr>
            <p:cNvPr id="435" name="Shape"/>
            <p:cNvSpPr/>
            <p:nvPr/>
          </p:nvSpPr>
          <p:spPr>
            <a:xfrm>
              <a:off x="317967" y="0"/>
              <a:ext cx="79665" cy="54908"/>
            </a:xfrm>
            <a:custGeom>
              <a:avLst/>
              <a:gdLst/>
              <a:ahLst/>
              <a:cxnLst>
                <a:cxn ang="0">
                  <a:pos x="wd2" y="hd2"/>
                </a:cxn>
                <a:cxn ang="5400000">
                  <a:pos x="wd2" y="hd2"/>
                </a:cxn>
                <a:cxn ang="10800000">
                  <a:pos x="wd2" y="hd2"/>
                </a:cxn>
                <a:cxn ang="16200000">
                  <a:pos x="wd2" y="hd2"/>
                </a:cxn>
              </a:cxnLst>
              <a:rect l="0" t="0" r="r" b="b"/>
              <a:pathLst>
                <a:path w="19148" h="20926" extrusionOk="0">
                  <a:moveTo>
                    <a:pt x="13614" y="17809"/>
                  </a:moveTo>
                  <a:cubicBezTo>
                    <a:pt x="10867" y="16819"/>
                    <a:pt x="4110" y="19319"/>
                    <a:pt x="795" y="14841"/>
                  </a:cubicBezTo>
                  <a:cubicBezTo>
                    <a:pt x="-1139" y="12229"/>
                    <a:pt x="846" y="5853"/>
                    <a:pt x="2626" y="2968"/>
                  </a:cubicBezTo>
                  <a:cubicBezTo>
                    <a:pt x="4405" y="84"/>
                    <a:pt x="7509" y="989"/>
                    <a:pt x="9951" y="0"/>
                  </a:cubicBezTo>
                  <a:cubicBezTo>
                    <a:pt x="12393" y="989"/>
                    <a:pt x="15311" y="420"/>
                    <a:pt x="17276" y="2968"/>
                  </a:cubicBezTo>
                  <a:cubicBezTo>
                    <a:pt x="20461" y="7098"/>
                    <a:pt x="18975" y="16647"/>
                    <a:pt x="17276" y="20777"/>
                  </a:cubicBezTo>
                  <a:cubicBezTo>
                    <a:pt x="16938" y="21600"/>
                    <a:pt x="16360" y="18798"/>
                    <a:pt x="13614" y="17809"/>
                  </a:cubicBezTo>
                  <a:close/>
                </a:path>
              </a:pathLst>
            </a:custGeom>
            <a:grpFill/>
            <a:ln w="9525" cap="flat">
              <a:solidFill>
                <a:srgbClr val="000000"/>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defRPr>
                  <a:solidFill>
                    <a:srgbClr val="FFFFFF"/>
                  </a:solidFill>
                </a:defRPr>
              </a:pPr>
              <a:endParaRPr/>
            </a:p>
          </p:txBody>
        </p:sp>
        <p:sp>
          <p:nvSpPr>
            <p:cNvPr id="436" name="Shape"/>
            <p:cNvSpPr/>
            <p:nvPr/>
          </p:nvSpPr>
          <p:spPr>
            <a:xfrm>
              <a:off x="217135" y="3893"/>
              <a:ext cx="107946" cy="23365"/>
            </a:xfrm>
            <a:custGeom>
              <a:avLst/>
              <a:gdLst/>
              <a:ahLst/>
              <a:cxnLst>
                <a:cxn ang="0">
                  <a:pos x="wd2" y="hd2"/>
                </a:cxn>
                <a:cxn ang="5400000">
                  <a:pos x="wd2" y="hd2"/>
                </a:cxn>
                <a:cxn ang="10800000">
                  <a:pos x="wd2" y="hd2"/>
                </a:cxn>
                <a:cxn ang="16200000">
                  <a:pos x="wd2" y="hd2"/>
                </a:cxn>
              </a:cxnLst>
              <a:rect l="0" t="0" r="r" b="b"/>
              <a:pathLst>
                <a:path w="20959" h="21600" extrusionOk="0">
                  <a:moveTo>
                    <a:pt x="20959" y="0"/>
                  </a:moveTo>
                  <a:cubicBezTo>
                    <a:pt x="15288" y="1200"/>
                    <a:pt x="9585" y="433"/>
                    <a:pt x="3946" y="3600"/>
                  </a:cubicBezTo>
                  <a:cubicBezTo>
                    <a:pt x="3063" y="4096"/>
                    <a:pt x="2356" y="7741"/>
                    <a:pt x="1727" y="10800"/>
                  </a:cubicBezTo>
                  <a:cubicBezTo>
                    <a:pt x="1099" y="13859"/>
                    <a:pt x="-641" y="21600"/>
                    <a:pt x="248" y="21600"/>
                  </a:cubicBezTo>
                  <a:cubicBezTo>
                    <a:pt x="694" y="21600"/>
                    <a:pt x="5233" y="6627"/>
                    <a:pt x="6165" y="3600"/>
                  </a:cubicBezTo>
                  <a:lnTo>
                    <a:pt x="20959" y="0"/>
                  </a:lnTo>
                  <a:close/>
                </a:path>
              </a:pathLst>
            </a:custGeom>
            <a:grpFill/>
            <a:ln w="9525" cap="flat">
              <a:solidFill>
                <a:srgbClr val="000000"/>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defRPr>
                  <a:solidFill>
                    <a:srgbClr val="FFFFFF"/>
                  </a:solidFill>
                </a:defRPr>
              </a:pPr>
              <a:endParaRPr/>
            </a:p>
          </p:txBody>
        </p:sp>
        <p:sp>
          <p:nvSpPr>
            <p:cNvPr id="437" name="Shape"/>
            <p:cNvSpPr/>
            <p:nvPr/>
          </p:nvSpPr>
          <p:spPr>
            <a:xfrm>
              <a:off x="225659" y="11681"/>
              <a:ext cx="87993" cy="106421"/>
            </a:xfrm>
            <a:custGeom>
              <a:avLst/>
              <a:gdLst/>
              <a:ahLst/>
              <a:cxnLst>
                <a:cxn ang="0">
                  <a:pos x="wd2" y="hd2"/>
                </a:cxn>
                <a:cxn ang="5400000">
                  <a:pos x="wd2" y="hd2"/>
                </a:cxn>
                <a:cxn ang="10800000">
                  <a:pos x="wd2" y="hd2"/>
                </a:cxn>
                <a:cxn ang="16200000">
                  <a:pos x="wd2" y="hd2"/>
                </a:cxn>
              </a:cxnLst>
              <a:rect l="0" t="0" r="r" b="b"/>
              <a:pathLst>
                <a:path w="21310" h="20605" extrusionOk="0">
                  <a:moveTo>
                    <a:pt x="21310" y="0"/>
                  </a:moveTo>
                  <a:cubicBezTo>
                    <a:pt x="18850" y="251"/>
                    <a:pt x="16335" y="263"/>
                    <a:pt x="13929" y="754"/>
                  </a:cubicBezTo>
                  <a:cubicBezTo>
                    <a:pt x="11180" y="1316"/>
                    <a:pt x="9211" y="2817"/>
                    <a:pt x="7471" y="4524"/>
                  </a:cubicBezTo>
                  <a:cubicBezTo>
                    <a:pt x="6761" y="5220"/>
                    <a:pt x="6122" y="5975"/>
                    <a:pt x="5626" y="6786"/>
                  </a:cubicBezTo>
                  <a:cubicBezTo>
                    <a:pt x="1806" y="13029"/>
                    <a:pt x="8146" y="4827"/>
                    <a:pt x="2858" y="11309"/>
                  </a:cubicBezTo>
                  <a:cubicBezTo>
                    <a:pt x="2551" y="12315"/>
                    <a:pt x="2284" y="13329"/>
                    <a:pt x="1936" y="14325"/>
                  </a:cubicBezTo>
                  <a:cubicBezTo>
                    <a:pt x="1668" y="15089"/>
                    <a:pt x="1249" y="15816"/>
                    <a:pt x="1013" y="16587"/>
                  </a:cubicBezTo>
                  <a:cubicBezTo>
                    <a:pt x="633" y="17830"/>
                    <a:pt x="-290" y="21600"/>
                    <a:pt x="90" y="20357"/>
                  </a:cubicBezTo>
                  <a:cubicBezTo>
                    <a:pt x="151" y="20160"/>
                    <a:pt x="1454" y="15571"/>
                    <a:pt x="1936" y="15079"/>
                  </a:cubicBezTo>
                  <a:cubicBezTo>
                    <a:pt x="2628" y="14372"/>
                    <a:pt x="3875" y="14173"/>
                    <a:pt x="4703" y="13571"/>
                  </a:cubicBezTo>
                  <a:cubicBezTo>
                    <a:pt x="6654" y="12154"/>
                    <a:pt x="8791" y="10822"/>
                    <a:pt x="10239" y="9047"/>
                  </a:cubicBezTo>
                  <a:cubicBezTo>
                    <a:pt x="10854" y="8293"/>
                    <a:pt x="11250" y="7382"/>
                    <a:pt x="12084" y="6786"/>
                  </a:cubicBezTo>
                  <a:cubicBezTo>
                    <a:pt x="13753" y="5592"/>
                    <a:pt x="15774" y="4775"/>
                    <a:pt x="17620" y="3770"/>
                  </a:cubicBezTo>
                  <a:lnTo>
                    <a:pt x="20387" y="2262"/>
                  </a:lnTo>
                  <a:lnTo>
                    <a:pt x="21310" y="0"/>
                  </a:lnTo>
                  <a:close/>
                </a:path>
              </a:pathLst>
            </a:custGeom>
            <a:grpFill/>
            <a:ln w="9525" cap="flat">
              <a:solidFill>
                <a:srgbClr val="000000"/>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defRPr>
                  <a:solidFill>
                    <a:srgbClr val="FFFFFF"/>
                  </a:solidFill>
                </a:defRPr>
              </a:pPr>
              <a:endParaRPr/>
            </a:p>
          </p:txBody>
        </p:sp>
        <p:sp>
          <p:nvSpPr>
            <p:cNvPr id="438" name="Shape"/>
            <p:cNvSpPr/>
            <p:nvPr/>
          </p:nvSpPr>
          <p:spPr>
            <a:xfrm>
              <a:off x="294603" y="38939"/>
              <a:ext cx="49526" cy="129152"/>
            </a:xfrm>
            <a:custGeom>
              <a:avLst/>
              <a:gdLst/>
              <a:ahLst/>
              <a:cxnLst>
                <a:cxn ang="0">
                  <a:pos x="wd2" y="hd2"/>
                </a:cxn>
                <a:cxn ang="5400000">
                  <a:pos x="wd2" y="hd2"/>
                </a:cxn>
                <a:cxn ang="10800000">
                  <a:pos x="wd2" y="hd2"/>
                </a:cxn>
                <a:cxn ang="16200000">
                  <a:pos x="wd2" y="hd2"/>
                </a:cxn>
              </a:cxnLst>
              <a:rect l="0" t="0" r="r" b="b"/>
              <a:pathLst>
                <a:path w="21018" h="21245" extrusionOk="0">
                  <a:moveTo>
                    <a:pt x="17784" y="0"/>
                  </a:moveTo>
                  <a:cubicBezTo>
                    <a:pt x="12699" y="672"/>
                    <a:pt x="11544" y="506"/>
                    <a:pt x="8084" y="2562"/>
                  </a:cubicBezTo>
                  <a:cubicBezTo>
                    <a:pt x="7138" y="3124"/>
                    <a:pt x="6915" y="3832"/>
                    <a:pt x="6467" y="4484"/>
                  </a:cubicBezTo>
                  <a:cubicBezTo>
                    <a:pt x="5156" y="6388"/>
                    <a:pt x="2504" y="10526"/>
                    <a:pt x="1616" y="12811"/>
                  </a:cubicBezTo>
                  <a:cubicBezTo>
                    <a:pt x="956" y="14512"/>
                    <a:pt x="539" y="16227"/>
                    <a:pt x="0" y="17935"/>
                  </a:cubicBezTo>
                  <a:cubicBezTo>
                    <a:pt x="539" y="19003"/>
                    <a:pt x="-582" y="20485"/>
                    <a:pt x="1616" y="21138"/>
                  </a:cubicBezTo>
                  <a:cubicBezTo>
                    <a:pt x="3171" y="21600"/>
                    <a:pt x="5223" y="20448"/>
                    <a:pt x="6467" y="19857"/>
                  </a:cubicBezTo>
                  <a:cubicBezTo>
                    <a:pt x="8010" y="19123"/>
                    <a:pt x="8805" y="18181"/>
                    <a:pt x="9700" y="17295"/>
                  </a:cubicBezTo>
                  <a:cubicBezTo>
                    <a:pt x="10966" y="16041"/>
                    <a:pt x="12107" y="14762"/>
                    <a:pt x="12934" y="13452"/>
                  </a:cubicBezTo>
                  <a:cubicBezTo>
                    <a:pt x="13473" y="12597"/>
                    <a:pt x="13675" y="11699"/>
                    <a:pt x="14551" y="10889"/>
                  </a:cubicBezTo>
                  <a:cubicBezTo>
                    <a:pt x="15316" y="10182"/>
                    <a:pt x="16995" y="9671"/>
                    <a:pt x="17784" y="8968"/>
                  </a:cubicBezTo>
                  <a:cubicBezTo>
                    <a:pt x="19169" y="7734"/>
                    <a:pt x="21018" y="5124"/>
                    <a:pt x="21018" y="5124"/>
                  </a:cubicBezTo>
                  <a:lnTo>
                    <a:pt x="17784" y="0"/>
                  </a:lnTo>
                  <a:close/>
                </a:path>
              </a:pathLst>
            </a:custGeom>
            <a:grpFill/>
            <a:ln w="9525" cap="flat">
              <a:solidFill>
                <a:srgbClr val="000000"/>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defRPr>
                  <a:solidFill>
                    <a:srgbClr val="FFFFFF"/>
                  </a:solidFill>
                </a:defRPr>
              </a:pPr>
              <a:endParaRPr/>
            </a:p>
          </p:txBody>
        </p:sp>
        <p:sp>
          <p:nvSpPr>
            <p:cNvPr id="439" name="Shape"/>
            <p:cNvSpPr/>
            <p:nvPr/>
          </p:nvSpPr>
          <p:spPr>
            <a:xfrm>
              <a:off x="366899" y="48060"/>
              <a:ext cx="49995" cy="115488"/>
            </a:xfrm>
            <a:custGeom>
              <a:avLst/>
              <a:gdLst/>
              <a:ahLst/>
              <a:cxnLst>
                <a:cxn ang="0">
                  <a:pos x="wd2" y="hd2"/>
                </a:cxn>
                <a:cxn ang="5400000">
                  <a:pos x="wd2" y="hd2"/>
                </a:cxn>
                <a:cxn ang="10800000">
                  <a:pos x="wd2" y="hd2"/>
                </a:cxn>
                <a:cxn ang="16200000">
                  <a:pos x="wd2" y="hd2"/>
                </a:cxn>
              </a:cxnLst>
              <a:rect l="0" t="0" r="r" b="b"/>
              <a:pathLst>
                <a:path w="19200" h="21004" extrusionOk="0">
                  <a:moveTo>
                    <a:pt x="33" y="466"/>
                  </a:moveTo>
                  <a:cubicBezTo>
                    <a:pt x="-455" y="1529"/>
                    <a:pt x="4611" y="5082"/>
                    <a:pt x="5885" y="7548"/>
                  </a:cubicBezTo>
                  <a:cubicBezTo>
                    <a:pt x="6373" y="8493"/>
                    <a:pt x="6912" y="9431"/>
                    <a:pt x="7348" y="10381"/>
                  </a:cubicBezTo>
                  <a:cubicBezTo>
                    <a:pt x="7887" y="11556"/>
                    <a:pt x="8157" y="12761"/>
                    <a:pt x="8811" y="13922"/>
                  </a:cubicBezTo>
                  <a:cubicBezTo>
                    <a:pt x="9623" y="15362"/>
                    <a:pt x="10989" y="16723"/>
                    <a:pt x="11737" y="18171"/>
                  </a:cubicBezTo>
                  <a:lnTo>
                    <a:pt x="13200" y="21004"/>
                  </a:lnTo>
                  <a:cubicBezTo>
                    <a:pt x="14663" y="20296"/>
                    <a:pt x="16563" y="19749"/>
                    <a:pt x="17589" y="18879"/>
                  </a:cubicBezTo>
                  <a:cubicBezTo>
                    <a:pt x="21145" y="15868"/>
                    <a:pt x="17724" y="6685"/>
                    <a:pt x="17589" y="6132"/>
                  </a:cubicBezTo>
                  <a:cubicBezTo>
                    <a:pt x="17409" y="5390"/>
                    <a:pt x="17217" y="4535"/>
                    <a:pt x="16126" y="4007"/>
                  </a:cubicBezTo>
                  <a:cubicBezTo>
                    <a:pt x="15036" y="3479"/>
                    <a:pt x="13200" y="3535"/>
                    <a:pt x="11737" y="3299"/>
                  </a:cubicBezTo>
                  <a:cubicBezTo>
                    <a:pt x="10762" y="2591"/>
                    <a:pt x="10302" y="1626"/>
                    <a:pt x="8811" y="1174"/>
                  </a:cubicBezTo>
                  <a:cubicBezTo>
                    <a:pt x="6196" y="383"/>
                    <a:pt x="521" y="-596"/>
                    <a:pt x="33" y="466"/>
                  </a:cubicBezTo>
                  <a:close/>
                </a:path>
              </a:pathLst>
            </a:custGeom>
            <a:grpFill/>
            <a:ln w="9525" cap="flat">
              <a:solidFill>
                <a:srgbClr val="000000"/>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defRPr>
                  <a:solidFill>
                    <a:srgbClr val="FFFFFF"/>
                  </a:solidFill>
                </a:defRPr>
              </a:pPr>
              <a:endParaRPr/>
            </a:p>
          </p:txBody>
        </p:sp>
        <p:sp>
          <p:nvSpPr>
            <p:cNvPr id="440" name="Shape"/>
            <p:cNvSpPr/>
            <p:nvPr/>
          </p:nvSpPr>
          <p:spPr>
            <a:xfrm>
              <a:off x="389842" y="15508"/>
              <a:ext cx="99301" cy="89630"/>
            </a:xfrm>
            <a:custGeom>
              <a:avLst/>
              <a:gdLst/>
              <a:ahLst/>
              <a:cxnLst>
                <a:cxn ang="0">
                  <a:pos x="wd2" y="hd2"/>
                </a:cxn>
                <a:cxn ang="5400000">
                  <a:pos x="wd2" y="hd2"/>
                </a:cxn>
                <a:cxn ang="10800000">
                  <a:pos x="wd2" y="hd2"/>
                </a:cxn>
                <a:cxn ang="16200000">
                  <a:pos x="wd2" y="hd2"/>
                </a:cxn>
              </a:cxnLst>
              <a:rect l="0" t="0" r="r" b="b"/>
              <a:pathLst>
                <a:path w="20979" h="21541" extrusionOk="0">
                  <a:moveTo>
                    <a:pt x="0" y="2824"/>
                  </a:moveTo>
                  <a:cubicBezTo>
                    <a:pt x="2597" y="3256"/>
                    <a:pt x="8052" y="3763"/>
                    <a:pt x="10463" y="5632"/>
                  </a:cubicBezTo>
                  <a:lnTo>
                    <a:pt x="15292" y="9375"/>
                  </a:lnTo>
                  <a:cubicBezTo>
                    <a:pt x="15828" y="10311"/>
                    <a:pt x="16339" y="11267"/>
                    <a:pt x="16901" y="12183"/>
                  </a:cubicBezTo>
                  <a:cubicBezTo>
                    <a:pt x="17681" y="13452"/>
                    <a:pt x="18716" y="14531"/>
                    <a:pt x="19316" y="15926"/>
                  </a:cubicBezTo>
                  <a:cubicBezTo>
                    <a:pt x="20075" y="17691"/>
                    <a:pt x="20926" y="21541"/>
                    <a:pt x="20926" y="21541"/>
                  </a:cubicBezTo>
                  <a:cubicBezTo>
                    <a:pt x="20657" y="17486"/>
                    <a:pt x="21600" y="13061"/>
                    <a:pt x="20121" y="9375"/>
                  </a:cubicBezTo>
                  <a:cubicBezTo>
                    <a:pt x="19403" y="7587"/>
                    <a:pt x="16901" y="8127"/>
                    <a:pt x="15292" y="7503"/>
                  </a:cubicBezTo>
                  <a:cubicBezTo>
                    <a:pt x="14487" y="7191"/>
                    <a:pt x="13583" y="7115"/>
                    <a:pt x="12877" y="6568"/>
                  </a:cubicBezTo>
                  <a:cubicBezTo>
                    <a:pt x="9757" y="4149"/>
                    <a:pt x="11380" y="5051"/>
                    <a:pt x="8048" y="3760"/>
                  </a:cubicBezTo>
                  <a:cubicBezTo>
                    <a:pt x="5555" y="861"/>
                    <a:pt x="6325" y="920"/>
                    <a:pt x="3219" y="17"/>
                  </a:cubicBezTo>
                  <a:cubicBezTo>
                    <a:pt x="2959" y="-59"/>
                    <a:pt x="2683" y="17"/>
                    <a:pt x="0" y="2824"/>
                  </a:cubicBezTo>
                  <a:close/>
                </a:path>
              </a:pathLst>
            </a:custGeom>
            <a:grpFill/>
            <a:ln w="9525" cap="flat">
              <a:solidFill>
                <a:srgbClr val="000000"/>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defRPr>
                  <a:solidFill>
                    <a:srgbClr val="FFFFFF"/>
                  </a:solidFill>
                </a:defRPr>
              </a:pPr>
              <a:endParaRPr/>
            </a:p>
          </p:txBody>
        </p:sp>
      </p:grpSp>
      <p:grpSp>
        <p:nvGrpSpPr>
          <p:cNvPr id="458" name="Group"/>
          <p:cNvGrpSpPr/>
          <p:nvPr/>
        </p:nvGrpSpPr>
        <p:grpSpPr>
          <a:xfrm>
            <a:off x="5328234" y="4084802"/>
            <a:ext cx="492233" cy="692065"/>
            <a:chOff x="0" y="0"/>
            <a:chExt cx="492231" cy="692064"/>
          </a:xfrm>
          <a:solidFill>
            <a:srgbClr val="718B3B"/>
          </a:solidFill>
        </p:grpSpPr>
        <p:sp>
          <p:nvSpPr>
            <p:cNvPr id="442" name="Shape"/>
            <p:cNvSpPr/>
            <p:nvPr/>
          </p:nvSpPr>
          <p:spPr>
            <a:xfrm flipH="1">
              <a:off x="138493" y="45007"/>
              <a:ext cx="116279" cy="570244"/>
            </a:xfrm>
            <a:custGeom>
              <a:avLst/>
              <a:gdLst/>
              <a:ahLst/>
              <a:cxnLst>
                <a:cxn ang="0">
                  <a:pos x="wd2" y="hd2"/>
                </a:cxn>
                <a:cxn ang="5400000">
                  <a:pos x="wd2" y="hd2"/>
                </a:cxn>
                <a:cxn ang="10800000">
                  <a:pos x="wd2" y="hd2"/>
                </a:cxn>
                <a:cxn ang="16200000">
                  <a:pos x="wd2" y="hd2"/>
                </a:cxn>
              </a:cxnLst>
              <a:rect l="0" t="0" r="r" b="b"/>
              <a:pathLst>
                <a:path w="20762" h="21441" extrusionOk="0">
                  <a:moveTo>
                    <a:pt x="5442" y="21441"/>
                  </a:moveTo>
                  <a:cubicBezTo>
                    <a:pt x="6349" y="21441"/>
                    <a:pt x="3053" y="20232"/>
                    <a:pt x="5442" y="9435"/>
                  </a:cubicBezTo>
                  <a:cubicBezTo>
                    <a:pt x="5531" y="9033"/>
                    <a:pt x="6066" y="8633"/>
                    <a:pt x="6802" y="8264"/>
                  </a:cubicBezTo>
                  <a:cubicBezTo>
                    <a:pt x="7446" y="7940"/>
                    <a:pt x="8792" y="7700"/>
                    <a:pt x="9523" y="7385"/>
                  </a:cubicBezTo>
                  <a:cubicBezTo>
                    <a:pt x="10164" y="7109"/>
                    <a:pt x="10380" y="6796"/>
                    <a:pt x="10884" y="6507"/>
                  </a:cubicBezTo>
                  <a:cubicBezTo>
                    <a:pt x="17703" y="2592"/>
                    <a:pt x="10406" y="7142"/>
                    <a:pt x="14965" y="3871"/>
                  </a:cubicBezTo>
                  <a:cubicBezTo>
                    <a:pt x="15789" y="3280"/>
                    <a:pt x="16990" y="2713"/>
                    <a:pt x="17686" y="2114"/>
                  </a:cubicBezTo>
                  <a:cubicBezTo>
                    <a:pt x="18139" y="1724"/>
                    <a:pt x="18533" y="1330"/>
                    <a:pt x="19046" y="943"/>
                  </a:cubicBezTo>
                  <a:cubicBezTo>
                    <a:pt x="19440" y="646"/>
                    <a:pt x="21600" y="235"/>
                    <a:pt x="20407" y="64"/>
                  </a:cubicBezTo>
                  <a:cubicBezTo>
                    <a:pt x="18851" y="-159"/>
                    <a:pt x="16779" y="259"/>
                    <a:pt x="14965" y="357"/>
                  </a:cubicBezTo>
                  <a:lnTo>
                    <a:pt x="12244" y="2114"/>
                  </a:lnTo>
                  <a:cubicBezTo>
                    <a:pt x="11791" y="2407"/>
                    <a:pt x="11231" y="2693"/>
                    <a:pt x="10884" y="2993"/>
                  </a:cubicBezTo>
                  <a:cubicBezTo>
                    <a:pt x="8828" y="4763"/>
                    <a:pt x="10114" y="3782"/>
                    <a:pt x="6802" y="5921"/>
                  </a:cubicBezTo>
                  <a:lnTo>
                    <a:pt x="5442" y="6799"/>
                  </a:lnTo>
                  <a:cubicBezTo>
                    <a:pt x="4988" y="7092"/>
                    <a:pt x="4877" y="7421"/>
                    <a:pt x="4081" y="7678"/>
                  </a:cubicBezTo>
                  <a:cubicBezTo>
                    <a:pt x="565" y="8813"/>
                    <a:pt x="1878" y="8223"/>
                    <a:pt x="0" y="9435"/>
                  </a:cubicBezTo>
                  <a:cubicBezTo>
                    <a:pt x="1383" y="21343"/>
                    <a:pt x="4535" y="21441"/>
                    <a:pt x="5442" y="21441"/>
                  </a:cubicBezTo>
                  <a:close/>
                </a:path>
              </a:pathLst>
            </a:custGeom>
            <a:grpFill/>
            <a:ln w="9525" cap="flat">
              <a:solidFill>
                <a:srgbClr val="000000"/>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defRPr>
                  <a:solidFill>
                    <a:srgbClr val="FFFFFF"/>
                  </a:solidFill>
                </a:defRPr>
              </a:pPr>
              <a:endParaRPr/>
            </a:p>
          </p:txBody>
        </p:sp>
        <p:grpSp>
          <p:nvGrpSpPr>
            <p:cNvPr id="445" name="Group"/>
            <p:cNvGrpSpPr/>
            <p:nvPr/>
          </p:nvGrpSpPr>
          <p:grpSpPr>
            <a:xfrm>
              <a:off x="209011" y="443914"/>
              <a:ext cx="283221" cy="232590"/>
              <a:chOff x="0" y="0"/>
              <a:chExt cx="283220" cy="232588"/>
            </a:xfrm>
            <a:grpFill/>
          </p:grpSpPr>
          <p:sp>
            <p:nvSpPr>
              <p:cNvPr id="443" name="Shape"/>
              <p:cNvSpPr/>
              <p:nvPr/>
            </p:nvSpPr>
            <p:spPr>
              <a:xfrm rot="10800000">
                <a:off x="-1" y="0"/>
                <a:ext cx="283222" cy="232589"/>
              </a:xfrm>
              <a:custGeom>
                <a:avLst/>
                <a:gdLst/>
                <a:ahLst/>
                <a:cxnLst>
                  <a:cxn ang="0">
                    <a:pos x="wd2" y="hd2"/>
                  </a:cxn>
                  <a:cxn ang="5400000">
                    <a:pos x="wd2" y="hd2"/>
                  </a:cxn>
                  <a:cxn ang="10800000">
                    <a:pos x="wd2" y="hd2"/>
                  </a:cxn>
                  <a:cxn ang="16200000">
                    <a:pos x="wd2" y="hd2"/>
                  </a:cxn>
                </a:cxnLst>
                <a:rect l="0" t="0" r="r" b="b"/>
                <a:pathLst>
                  <a:path w="21183" h="21557" extrusionOk="0">
                    <a:moveTo>
                      <a:pt x="21179" y="4079"/>
                    </a:moveTo>
                    <a:cubicBezTo>
                      <a:pt x="21179" y="5244"/>
                      <a:pt x="21262" y="8071"/>
                      <a:pt x="20610" y="9905"/>
                    </a:cubicBezTo>
                    <a:cubicBezTo>
                      <a:pt x="20404" y="10482"/>
                      <a:pt x="19475" y="10311"/>
                      <a:pt x="18900" y="10487"/>
                    </a:cubicBezTo>
                    <a:cubicBezTo>
                      <a:pt x="17576" y="10894"/>
                      <a:pt x="16241" y="11264"/>
                      <a:pt x="14911" y="11653"/>
                    </a:cubicBezTo>
                    <a:cubicBezTo>
                      <a:pt x="14341" y="12429"/>
                      <a:pt x="13673" y="13140"/>
                      <a:pt x="13202" y="13983"/>
                    </a:cubicBezTo>
                    <a:cubicBezTo>
                      <a:pt x="12904" y="14516"/>
                      <a:pt x="13121" y="15374"/>
                      <a:pt x="12632" y="15731"/>
                    </a:cubicBezTo>
                    <a:cubicBezTo>
                      <a:pt x="11067" y="16873"/>
                      <a:pt x="6904" y="17233"/>
                      <a:pt x="5224" y="17479"/>
                    </a:cubicBezTo>
                    <a:cubicBezTo>
                      <a:pt x="4844" y="18061"/>
                      <a:pt x="4619" y="18789"/>
                      <a:pt x="4084" y="19227"/>
                    </a:cubicBezTo>
                    <a:cubicBezTo>
                      <a:pt x="3615" y="19610"/>
                      <a:pt x="2874" y="19469"/>
                      <a:pt x="2374" y="19809"/>
                    </a:cubicBezTo>
                    <a:cubicBezTo>
                      <a:pt x="1704" y="20266"/>
                      <a:pt x="1235" y="20974"/>
                      <a:pt x="665" y="21557"/>
                    </a:cubicBezTo>
                    <a:cubicBezTo>
                      <a:pt x="-97" y="19222"/>
                      <a:pt x="-338" y="19390"/>
                      <a:pt x="665" y="16314"/>
                    </a:cubicBezTo>
                    <a:cubicBezTo>
                      <a:pt x="881" y="15649"/>
                      <a:pt x="1498" y="15192"/>
                      <a:pt x="1805" y="14566"/>
                    </a:cubicBezTo>
                    <a:cubicBezTo>
                      <a:pt x="2073" y="14016"/>
                      <a:pt x="2106" y="13367"/>
                      <a:pt x="2374" y="12818"/>
                    </a:cubicBezTo>
                    <a:cubicBezTo>
                      <a:pt x="2811" y="11926"/>
                      <a:pt x="4383" y="9752"/>
                      <a:pt x="5224" y="9322"/>
                    </a:cubicBezTo>
                    <a:cubicBezTo>
                      <a:pt x="6090" y="8879"/>
                      <a:pt x="7123" y="8934"/>
                      <a:pt x="8073" y="8740"/>
                    </a:cubicBezTo>
                    <a:cubicBezTo>
                      <a:pt x="8263" y="7574"/>
                      <a:pt x="7779" y="6029"/>
                      <a:pt x="8643" y="5244"/>
                    </a:cubicBezTo>
                    <a:cubicBezTo>
                      <a:pt x="9813" y="4180"/>
                      <a:pt x="13202" y="4079"/>
                      <a:pt x="13202" y="4079"/>
                    </a:cubicBezTo>
                    <a:cubicBezTo>
                      <a:pt x="14531" y="0"/>
                      <a:pt x="13202" y="972"/>
                      <a:pt x="16051" y="0"/>
                    </a:cubicBezTo>
                    <a:cubicBezTo>
                      <a:pt x="17191" y="195"/>
                      <a:pt x="18490" y="-43"/>
                      <a:pt x="19470" y="583"/>
                    </a:cubicBezTo>
                    <a:cubicBezTo>
                      <a:pt x="20190" y="1043"/>
                      <a:pt x="20173" y="2169"/>
                      <a:pt x="20610" y="2914"/>
                    </a:cubicBezTo>
                    <a:cubicBezTo>
                      <a:pt x="20748" y="3149"/>
                      <a:pt x="21179" y="2914"/>
                      <a:pt x="21179" y="4079"/>
                    </a:cubicBezTo>
                    <a:close/>
                  </a:path>
                </a:pathLst>
              </a:custGeom>
              <a:grpFill/>
              <a:ln w="9525" cap="flat">
                <a:solidFill>
                  <a:srgbClr val="000000"/>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defRPr>
                    <a:solidFill>
                      <a:srgbClr val="FFFFFF"/>
                    </a:solidFill>
                  </a:defRPr>
                </a:pPr>
                <a:endParaRPr/>
              </a:p>
            </p:txBody>
          </p:sp>
          <p:sp>
            <p:nvSpPr>
              <p:cNvPr id="444" name="Line"/>
              <p:cNvSpPr/>
              <p:nvPr/>
            </p:nvSpPr>
            <p:spPr>
              <a:xfrm rot="10800000">
                <a:off x="53378" y="56575"/>
                <a:ext cx="167622" cy="125725"/>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18221" y="929"/>
                      <a:pt x="16677" y="567"/>
                      <a:pt x="14727" y="4320"/>
                    </a:cubicBezTo>
                    <a:cubicBezTo>
                      <a:pt x="14058" y="5609"/>
                      <a:pt x="14277" y="7276"/>
                      <a:pt x="13745" y="8640"/>
                    </a:cubicBezTo>
                    <a:cubicBezTo>
                      <a:pt x="13281" y="9833"/>
                      <a:pt x="12310" y="10719"/>
                      <a:pt x="11782" y="11880"/>
                    </a:cubicBezTo>
                    <a:cubicBezTo>
                      <a:pt x="11319" y="12898"/>
                      <a:pt x="11608" y="14409"/>
                      <a:pt x="10800" y="15120"/>
                    </a:cubicBezTo>
                    <a:cubicBezTo>
                      <a:pt x="9746" y="16047"/>
                      <a:pt x="8182" y="15840"/>
                      <a:pt x="6873" y="16200"/>
                    </a:cubicBezTo>
                    <a:cubicBezTo>
                      <a:pt x="6545" y="17280"/>
                      <a:pt x="6623" y="18635"/>
                      <a:pt x="5891" y="19440"/>
                    </a:cubicBezTo>
                    <a:cubicBezTo>
                      <a:pt x="4599" y="20862"/>
                      <a:pt x="1528" y="20520"/>
                      <a:pt x="0" y="20520"/>
                    </a:cubicBezTo>
                    <a:lnTo>
                      <a:pt x="0" y="21600"/>
                    </a:lnTo>
                  </a:path>
                </a:pathLst>
              </a:custGeom>
              <a:grpFill/>
              <a:ln w="3175" cap="flat">
                <a:solidFill>
                  <a:srgbClr val="000000"/>
                </a:solidFill>
                <a:prstDash val="solid"/>
                <a:round/>
              </a:ln>
              <a:effectLst>
                <a:outerShdw blurRad="38100" dist="20000" dir="5400000" rotWithShape="0">
                  <a:srgbClr val="000000">
                    <a:alpha val="38000"/>
                  </a:srgbClr>
                </a:outerShdw>
              </a:effectLst>
            </p:spPr>
            <p:txBody>
              <a:bodyPr wrap="square" lIns="45719" tIns="45719" rIns="45719" bIns="45719" numCol="1" anchor="ctr">
                <a:noAutofit/>
              </a:bodyPr>
              <a:lstStyle/>
              <a:p>
                <a:pPr algn="ctr"/>
                <a:endParaRPr/>
              </a:p>
            </p:txBody>
          </p:sp>
        </p:grpSp>
        <p:grpSp>
          <p:nvGrpSpPr>
            <p:cNvPr id="448" name="Group"/>
            <p:cNvGrpSpPr/>
            <p:nvPr/>
          </p:nvGrpSpPr>
          <p:grpSpPr>
            <a:xfrm>
              <a:off x="-1" y="451702"/>
              <a:ext cx="267908" cy="240363"/>
              <a:chOff x="0" y="0"/>
              <a:chExt cx="267906" cy="240361"/>
            </a:xfrm>
            <a:grpFill/>
          </p:grpSpPr>
          <p:sp>
            <p:nvSpPr>
              <p:cNvPr id="446" name="Shape"/>
              <p:cNvSpPr/>
              <p:nvPr/>
            </p:nvSpPr>
            <p:spPr>
              <a:xfrm rot="10800000" flipH="1">
                <a:off x="-1" y="-1"/>
                <a:ext cx="267908" cy="240363"/>
              </a:xfrm>
              <a:custGeom>
                <a:avLst/>
                <a:gdLst/>
                <a:ahLst/>
                <a:cxnLst>
                  <a:cxn ang="0">
                    <a:pos x="wd2" y="hd2"/>
                  </a:cxn>
                  <a:cxn ang="5400000">
                    <a:pos x="wd2" y="hd2"/>
                  </a:cxn>
                  <a:cxn ang="10800000">
                    <a:pos x="wd2" y="hd2"/>
                  </a:cxn>
                  <a:cxn ang="16200000">
                    <a:pos x="wd2" y="hd2"/>
                  </a:cxn>
                </a:cxnLst>
                <a:rect l="0" t="0" r="r" b="b"/>
                <a:pathLst>
                  <a:path w="21183" h="21557" extrusionOk="0">
                    <a:moveTo>
                      <a:pt x="21179" y="4079"/>
                    </a:moveTo>
                    <a:cubicBezTo>
                      <a:pt x="21179" y="5244"/>
                      <a:pt x="21262" y="8071"/>
                      <a:pt x="20610" y="9905"/>
                    </a:cubicBezTo>
                    <a:cubicBezTo>
                      <a:pt x="20404" y="10482"/>
                      <a:pt x="19475" y="10311"/>
                      <a:pt x="18900" y="10487"/>
                    </a:cubicBezTo>
                    <a:cubicBezTo>
                      <a:pt x="17576" y="10894"/>
                      <a:pt x="16241" y="11264"/>
                      <a:pt x="14911" y="11653"/>
                    </a:cubicBezTo>
                    <a:cubicBezTo>
                      <a:pt x="14341" y="12429"/>
                      <a:pt x="13673" y="13140"/>
                      <a:pt x="13202" y="13983"/>
                    </a:cubicBezTo>
                    <a:cubicBezTo>
                      <a:pt x="12904" y="14516"/>
                      <a:pt x="13121" y="15374"/>
                      <a:pt x="12632" y="15731"/>
                    </a:cubicBezTo>
                    <a:cubicBezTo>
                      <a:pt x="11067" y="16873"/>
                      <a:pt x="6904" y="17233"/>
                      <a:pt x="5224" y="17479"/>
                    </a:cubicBezTo>
                    <a:cubicBezTo>
                      <a:pt x="4844" y="18061"/>
                      <a:pt x="4619" y="18789"/>
                      <a:pt x="4084" y="19227"/>
                    </a:cubicBezTo>
                    <a:cubicBezTo>
                      <a:pt x="3615" y="19610"/>
                      <a:pt x="2874" y="19469"/>
                      <a:pt x="2374" y="19809"/>
                    </a:cubicBezTo>
                    <a:cubicBezTo>
                      <a:pt x="1704" y="20266"/>
                      <a:pt x="1235" y="20974"/>
                      <a:pt x="665" y="21557"/>
                    </a:cubicBezTo>
                    <a:cubicBezTo>
                      <a:pt x="-97" y="19222"/>
                      <a:pt x="-338" y="19390"/>
                      <a:pt x="665" y="16314"/>
                    </a:cubicBezTo>
                    <a:cubicBezTo>
                      <a:pt x="881" y="15649"/>
                      <a:pt x="1498" y="15192"/>
                      <a:pt x="1805" y="14566"/>
                    </a:cubicBezTo>
                    <a:cubicBezTo>
                      <a:pt x="2073" y="14016"/>
                      <a:pt x="2106" y="13367"/>
                      <a:pt x="2374" y="12818"/>
                    </a:cubicBezTo>
                    <a:cubicBezTo>
                      <a:pt x="2811" y="11926"/>
                      <a:pt x="4383" y="9752"/>
                      <a:pt x="5224" y="9322"/>
                    </a:cubicBezTo>
                    <a:cubicBezTo>
                      <a:pt x="6090" y="8879"/>
                      <a:pt x="7123" y="8934"/>
                      <a:pt x="8073" y="8740"/>
                    </a:cubicBezTo>
                    <a:cubicBezTo>
                      <a:pt x="8263" y="7574"/>
                      <a:pt x="7779" y="6029"/>
                      <a:pt x="8643" y="5244"/>
                    </a:cubicBezTo>
                    <a:cubicBezTo>
                      <a:pt x="9813" y="4180"/>
                      <a:pt x="13202" y="4079"/>
                      <a:pt x="13202" y="4079"/>
                    </a:cubicBezTo>
                    <a:cubicBezTo>
                      <a:pt x="14531" y="0"/>
                      <a:pt x="13202" y="972"/>
                      <a:pt x="16051" y="0"/>
                    </a:cubicBezTo>
                    <a:cubicBezTo>
                      <a:pt x="17191" y="195"/>
                      <a:pt x="18490" y="-43"/>
                      <a:pt x="19470" y="583"/>
                    </a:cubicBezTo>
                    <a:cubicBezTo>
                      <a:pt x="20190" y="1043"/>
                      <a:pt x="20173" y="2169"/>
                      <a:pt x="20610" y="2914"/>
                    </a:cubicBezTo>
                    <a:cubicBezTo>
                      <a:pt x="20748" y="3149"/>
                      <a:pt x="21179" y="2914"/>
                      <a:pt x="21179" y="4079"/>
                    </a:cubicBezTo>
                    <a:close/>
                  </a:path>
                </a:pathLst>
              </a:custGeom>
              <a:grpFill/>
              <a:ln w="9525" cap="flat">
                <a:solidFill>
                  <a:srgbClr val="000000"/>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defRPr>
                    <a:solidFill>
                      <a:srgbClr val="FFFFFF"/>
                    </a:solidFill>
                  </a:defRPr>
                </a:pPr>
                <a:endParaRPr/>
              </a:p>
            </p:txBody>
          </p:sp>
          <p:sp>
            <p:nvSpPr>
              <p:cNvPr id="447" name="Line"/>
              <p:cNvSpPr/>
              <p:nvPr/>
            </p:nvSpPr>
            <p:spPr>
              <a:xfrm rot="10800000" flipH="1">
                <a:off x="58856" y="58466"/>
                <a:ext cx="158558" cy="129926"/>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18221" y="929"/>
                      <a:pt x="16677" y="567"/>
                      <a:pt x="14727" y="4320"/>
                    </a:cubicBezTo>
                    <a:cubicBezTo>
                      <a:pt x="14058" y="5609"/>
                      <a:pt x="14277" y="7276"/>
                      <a:pt x="13745" y="8640"/>
                    </a:cubicBezTo>
                    <a:cubicBezTo>
                      <a:pt x="13281" y="9833"/>
                      <a:pt x="12310" y="10719"/>
                      <a:pt x="11782" y="11880"/>
                    </a:cubicBezTo>
                    <a:cubicBezTo>
                      <a:pt x="11319" y="12898"/>
                      <a:pt x="11608" y="14409"/>
                      <a:pt x="10800" y="15120"/>
                    </a:cubicBezTo>
                    <a:cubicBezTo>
                      <a:pt x="9746" y="16047"/>
                      <a:pt x="8182" y="15840"/>
                      <a:pt x="6873" y="16200"/>
                    </a:cubicBezTo>
                    <a:cubicBezTo>
                      <a:pt x="6545" y="17280"/>
                      <a:pt x="6623" y="18635"/>
                      <a:pt x="5891" y="19440"/>
                    </a:cubicBezTo>
                    <a:cubicBezTo>
                      <a:pt x="4599" y="20862"/>
                      <a:pt x="1528" y="20520"/>
                      <a:pt x="0" y="20520"/>
                    </a:cubicBezTo>
                    <a:lnTo>
                      <a:pt x="0" y="21600"/>
                    </a:lnTo>
                  </a:path>
                </a:pathLst>
              </a:custGeom>
              <a:grpFill/>
              <a:ln w="3175" cap="flat">
                <a:solidFill>
                  <a:srgbClr val="000000"/>
                </a:solidFill>
                <a:prstDash val="solid"/>
                <a:round/>
              </a:ln>
              <a:effectLst>
                <a:outerShdw blurRad="38100" dist="20000" dir="5400000" rotWithShape="0">
                  <a:srgbClr val="000000">
                    <a:alpha val="38000"/>
                  </a:srgbClr>
                </a:outerShdw>
              </a:effectLst>
            </p:spPr>
            <p:txBody>
              <a:bodyPr wrap="square" lIns="45719" tIns="45719" rIns="45719" bIns="45719" numCol="1" anchor="ctr">
                <a:noAutofit/>
              </a:bodyPr>
              <a:lstStyle/>
              <a:p>
                <a:pPr algn="ctr"/>
                <a:endParaRPr/>
              </a:p>
            </p:txBody>
          </p:sp>
        </p:grpSp>
        <p:grpSp>
          <p:nvGrpSpPr>
            <p:cNvPr id="451" name="Group"/>
            <p:cNvGrpSpPr/>
            <p:nvPr/>
          </p:nvGrpSpPr>
          <p:grpSpPr>
            <a:xfrm>
              <a:off x="163052" y="288155"/>
              <a:ext cx="217769" cy="380263"/>
              <a:chOff x="0" y="0"/>
              <a:chExt cx="217767" cy="380262"/>
            </a:xfrm>
            <a:grpFill/>
          </p:grpSpPr>
          <p:sp>
            <p:nvSpPr>
              <p:cNvPr id="449" name="Shape"/>
              <p:cNvSpPr/>
              <p:nvPr/>
            </p:nvSpPr>
            <p:spPr>
              <a:xfrm rot="10800000">
                <a:off x="0" y="-1"/>
                <a:ext cx="217768" cy="380264"/>
              </a:xfrm>
              <a:custGeom>
                <a:avLst/>
                <a:gdLst/>
                <a:ahLst/>
                <a:cxnLst>
                  <a:cxn ang="0">
                    <a:pos x="wd2" y="hd2"/>
                  </a:cxn>
                  <a:cxn ang="5400000">
                    <a:pos x="wd2" y="hd2"/>
                  </a:cxn>
                  <a:cxn ang="10800000">
                    <a:pos x="wd2" y="hd2"/>
                  </a:cxn>
                  <a:cxn ang="16200000">
                    <a:pos x="wd2" y="hd2"/>
                  </a:cxn>
                </a:cxnLst>
                <a:rect l="0" t="0" r="r" b="b"/>
                <a:pathLst>
                  <a:path w="21183" h="21557" extrusionOk="0">
                    <a:moveTo>
                      <a:pt x="21179" y="4079"/>
                    </a:moveTo>
                    <a:cubicBezTo>
                      <a:pt x="21179" y="5244"/>
                      <a:pt x="21262" y="8071"/>
                      <a:pt x="20610" y="9905"/>
                    </a:cubicBezTo>
                    <a:cubicBezTo>
                      <a:pt x="20404" y="10482"/>
                      <a:pt x="19475" y="10311"/>
                      <a:pt x="18900" y="10487"/>
                    </a:cubicBezTo>
                    <a:cubicBezTo>
                      <a:pt x="17576" y="10894"/>
                      <a:pt x="16241" y="11264"/>
                      <a:pt x="14911" y="11653"/>
                    </a:cubicBezTo>
                    <a:cubicBezTo>
                      <a:pt x="14341" y="12429"/>
                      <a:pt x="13673" y="13140"/>
                      <a:pt x="13202" y="13983"/>
                    </a:cubicBezTo>
                    <a:cubicBezTo>
                      <a:pt x="12904" y="14516"/>
                      <a:pt x="13121" y="15374"/>
                      <a:pt x="12632" y="15731"/>
                    </a:cubicBezTo>
                    <a:cubicBezTo>
                      <a:pt x="11067" y="16873"/>
                      <a:pt x="6904" y="17233"/>
                      <a:pt x="5224" y="17479"/>
                    </a:cubicBezTo>
                    <a:cubicBezTo>
                      <a:pt x="4844" y="18061"/>
                      <a:pt x="4619" y="18789"/>
                      <a:pt x="4084" y="19227"/>
                    </a:cubicBezTo>
                    <a:cubicBezTo>
                      <a:pt x="3615" y="19610"/>
                      <a:pt x="2874" y="19469"/>
                      <a:pt x="2374" y="19809"/>
                    </a:cubicBezTo>
                    <a:cubicBezTo>
                      <a:pt x="1704" y="20266"/>
                      <a:pt x="1235" y="20974"/>
                      <a:pt x="665" y="21557"/>
                    </a:cubicBezTo>
                    <a:cubicBezTo>
                      <a:pt x="-97" y="19222"/>
                      <a:pt x="-338" y="19390"/>
                      <a:pt x="665" y="16314"/>
                    </a:cubicBezTo>
                    <a:cubicBezTo>
                      <a:pt x="881" y="15649"/>
                      <a:pt x="1498" y="15192"/>
                      <a:pt x="1805" y="14566"/>
                    </a:cubicBezTo>
                    <a:cubicBezTo>
                      <a:pt x="2073" y="14016"/>
                      <a:pt x="2106" y="13367"/>
                      <a:pt x="2374" y="12818"/>
                    </a:cubicBezTo>
                    <a:cubicBezTo>
                      <a:pt x="2811" y="11926"/>
                      <a:pt x="4383" y="9752"/>
                      <a:pt x="5224" y="9322"/>
                    </a:cubicBezTo>
                    <a:cubicBezTo>
                      <a:pt x="6090" y="8879"/>
                      <a:pt x="7123" y="8934"/>
                      <a:pt x="8073" y="8740"/>
                    </a:cubicBezTo>
                    <a:cubicBezTo>
                      <a:pt x="8263" y="7574"/>
                      <a:pt x="7779" y="6029"/>
                      <a:pt x="8643" y="5244"/>
                    </a:cubicBezTo>
                    <a:cubicBezTo>
                      <a:pt x="9813" y="4180"/>
                      <a:pt x="13202" y="4079"/>
                      <a:pt x="13202" y="4079"/>
                    </a:cubicBezTo>
                    <a:cubicBezTo>
                      <a:pt x="14531" y="0"/>
                      <a:pt x="13202" y="972"/>
                      <a:pt x="16051" y="0"/>
                    </a:cubicBezTo>
                    <a:cubicBezTo>
                      <a:pt x="17191" y="195"/>
                      <a:pt x="18490" y="-43"/>
                      <a:pt x="19470" y="583"/>
                    </a:cubicBezTo>
                    <a:cubicBezTo>
                      <a:pt x="20190" y="1043"/>
                      <a:pt x="20173" y="2169"/>
                      <a:pt x="20610" y="2914"/>
                    </a:cubicBezTo>
                    <a:cubicBezTo>
                      <a:pt x="20748" y="3149"/>
                      <a:pt x="21179" y="2914"/>
                      <a:pt x="21179" y="4079"/>
                    </a:cubicBezTo>
                    <a:close/>
                  </a:path>
                </a:pathLst>
              </a:custGeom>
              <a:grpFill/>
              <a:ln w="9525" cap="flat">
                <a:solidFill>
                  <a:srgbClr val="000000"/>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defRPr>
                    <a:solidFill>
                      <a:srgbClr val="FFFFFF"/>
                    </a:solidFill>
                  </a:defRPr>
                </a:pPr>
                <a:endParaRPr/>
              </a:p>
            </p:txBody>
          </p:sp>
          <p:sp>
            <p:nvSpPr>
              <p:cNvPr id="450" name="Line"/>
              <p:cNvSpPr/>
              <p:nvPr/>
            </p:nvSpPr>
            <p:spPr>
              <a:xfrm rot="10800000">
                <a:off x="41042" y="92496"/>
                <a:ext cx="128884" cy="205548"/>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18221" y="929"/>
                      <a:pt x="16677" y="567"/>
                      <a:pt x="14727" y="4320"/>
                    </a:cubicBezTo>
                    <a:cubicBezTo>
                      <a:pt x="14058" y="5609"/>
                      <a:pt x="14277" y="7276"/>
                      <a:pt x="13745" y="8640"/>
                    </a:cubicBezTo>
                    <a:cubicBezTo>
                      <a:pt x="13281" y="9833"/>
                      <a:pt x="12310" y="10719"/>
                      <a:pt x="11782" y="11880"/>
                    </a:cubicBezTo>
                    <a:cubicBezTo>
                      <a:pt x="11319" y="12898"/>
                      <a:pt x="11608" y="14409"/>
                      <a:pt x="10800" y="15120"/>
                    </a:cubicBezTo>
                    <a:cubicBezTo>
                      <a:pt x="9746" y="16047"/>
                      <a:pt x="8182" y="15840"/>
                      <a:pt x="6873" y="16200"/>
                    </a:cubicBezTo>
                    <a:cubicBezTo>
                      <a:pt x="6545" y="17280"/>
                      <a:pt x="6623" y="18635"/>
                      <a:pt x="5891" y="19440"/>
                    </a:cubicBezTo>
                    <a:cubicBezTo>
                      <a:pt x="4599" y="20862"/>
                      <a:pt x="1528" y="20520"/>
                      <a:pt x="0" y="20520"/>
                    </a:cubicBezTo>
                    <a:lnTo>
                      <a:pt x="0" y="21600"/>
                    </a:lnTo>
                  </a:path>
                </a:pathLst>
              </a:custGeom>
              <a:grpFill/>
              <a:ln w="3175" cap="flat">
                <a:solidFill>
                  <a:srgbClr val="000000"/>
                </a:solidFill>
                <a:prstDash val="solid"/>
                <a:round/>
              </a:ln>
              <a:effectLst>
                <a:outerShdw blurRad="38100" dist="20000" dir="5400000" rotWithShape="0">
                  <a:srgbClr val="000000">
                    <a:alpha val="38000"/>
                  </a:srgbClr>
                </a:outerShdw>
              </a:effectLst>
            </p:spPr>
            <p:txBody>
              <a:bodyPr wrap="square" lIns="45719" tIns="45719" rIns="45719" bIns="45719" numCol="1" anchor="ctr">
                <a:noAutofit/>
              </a:bodyPr>
              <a:lstStyle/>
              <a:p>
                <a:pPr algn="ctr"/>
                <a:endParaRPr/>
              </a:p>
            </p:txBody>
          </p:sp>
        </p:grpSp>
        <p:sp>
          <p:nvSpPr>
            <p:cNvPr id="452" name="Shape"/>
            <p:cNvSpPr/>
            <p:nvPr/>
          </p:nvSpPr>
          <p:spPr>
            <a:xfrm flipH="1">
              <a:off x="94600" y="0"/>
              <a:ext cx="79665" cy="54908"/>
            </a:xfrm>
            <a:custGeom>
              <a:avLst/>
              <a:gdLst/>
              <a:ahLst/>
              <a:cxnLst>
                <a:cxn ang="0">
                  <a:pos x="wd2" y="hd2"/>
                </a:cxn>
                <a:cxn ang="5400000">
                  <a:pos x="wd2" y="hd2"/>
                </a:cxn>
                <a:cxn ang="10800000">
                  <a:pos x="wd2" y="hd2"/>
                </a:cxn>
                <a:cxn ang="16200000">
                  <a:pos x="wd2" y="hd2"/>
                </a:cxn>
              </a:cxnLst>
              <a:rect l="0" t="0" r="r" b="b"/>
              <a:pathLst>
                <a:path w="19148" h="20926" extrusionOk="0">
                  <a:moveTo>
                    <a:pt x="13614" y="17809"/>
                  </a:moveTo>
                  <a:cubicBezTo>
                    <a:pt x="10867" y="16819"/>
                    <a:pt x="4110" y="19319"/>
                    <a:pt x="795" y="14841"/>
                  </a:cubicBezTo>
                  <a:cubicBezTo>
                    <a:pt x="-1139" y="12229"/>
                    <a:pt x="846" y="5853"/>
                    <a:pt x="2626" y="2968"/>
                  </a:cubicBezTo>
                  <a:cubicBezTo>
                    <a:pt x="4405" y="84"/>
                    <a:pt x="7509" y="989"/>
                    <a:pt x="9951" y="0"/>
                  </a:cubicBezTo>
                  <a:cubicBezTo>
                    <a:pt x="12393" y="989"/>
                    <a:pt x="15311" y="420"/>
                    <a:pt x="17276" y="2968"/>
                  </a:cubicBezTo>
                  <a:cubicBezTo>
                    <a:pt x="20461" y="7098"/>
                    <a:pt x="18975" y="16647"/>
                    <a:pt x="17276" y="20777"/>
                  </a:cubicBezTo>
                  <a:cubicBezTo>
                    <a:pt x="16938" y="21600"/>
                    <a:pt x="16360" y="18798"/>
                    <a:pt x="13614" y="17809"/>
                  </a:cubicBezTo>
                  <a:close/>
                </a:path>
              </a:pathLst>
            </a:custGeom>
            <a:grpFill/>
            <a:ln w="9525" cap="flat">
              <a:solidFill>
                <a:srgbClr val="000000"/>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defRPr>
                  <a:solidFill>
                    <a:srgbClr val="FFFFFF"/>
                  </a:solidFill>
                </a:defRPr>
              </a:pPr>
              <a:endParaRPr/>
            </a:p>
          </p:txBody>
        </p:sp>
        <p:sp>
          <p:nvSpPr>
            <p:cNvPr id="453" name="Shape"/>
            <p:cNvSpPr/>
            <p:nvPr/>
          </p:nvSpPr>
          <p:spPr>
            <a:xfrm flipH="1">
              <a:off x="167151" y="3893"/>
              <a:ext cx="107946" cy="23365"/>
            </a:xfrm>
            <a:custGeom>
              <a:avLst/>
              <a:gdLst/>
              <a:ahLst/>
              <a:cxnLst>
                <a:cxn ang="0">
                  <a:pos x="wd2" y="hd2"/>
                </a:cxn>
                <a:cxn ang="5400000">
                  <a:pos x="wd2" y="hd2"/>
                </a:cxn>
                <a:cxn ang="10800000">
                  <a:pos x="wd2" y="hd2"/>
                </a:cxn>
                <a:cxn ang="16200000">
                  <a:pos x="wd2" y="hd2"/>
                </a:cxn>
              </a:cxnLst>
              <a:rect l="0" t="0" r="r" b="b"/>
              <a:pathLst>
                <a:path w="20959" h="21600" extrusionOk="0">
                  <a:moveTo>
                    <a:pt x="20959" y="0"/>
                  </a:moveTo>
                  <a:cubicBezTo>
                    <a:pt x="15288" y="1200"/>
                    <a:pt x="9585" y="433"/>
                    <a:pt x="3946" y="3600"/>
                  </a:cubicBezTo>
                  <a:cubicBezTo>
                    <a:pt x="3063" y="4096"/>
                    <a:pt x="2356" y="7741"/>
                    <a:pt x="1727" y="10800"/>
                  </a:cubicBezTo>
                  <a:cubicBezTo>
                    <a:pt x="1099" y="13859"/>
                    <a:pt x="-641" y="21600"/>
                    <a:pt x="248" y="21600"/>
                  </a:cubicBezTo>
                  <a:cubicBezTo>
                    <a:pt x="694" y="21600"/>
                    <a:pt x="5233" y="6627"/>
                    <a:pt x="6165" y="3600"/>
                  </a:cubicBezTo>
                  <a:lnTo>
                    <a:pt x="20959" y="0"/>
                  </a:lnTo>
                  <a:close/>
                </a:path>
              </a:pathLst>
            </a:custGeom>
            <a:grpFill/>
            <a:ln w="9525" cap="flat">
              <a:solidFill>
                <a:srgbClr val="000000"/>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defRPr>
                  <a:solidFill>
                    <a:srgbClr val="FFFFFF"/>
                  </a:solidFill>
                </a:defRPr>
              </a:pPr>
              <a:endParaRPr/>
            </a:p>
          </p:txBody>
        </p:sp>
        <p:sp>
          <p:nvSpPr>
            <p:cNvPr id="454" name="Shape"/>
            <p:cNvSpPr/>
            <p:nvPr/>
          </p:nvSpPr>
          <p:spPr>
            <a:xfrm flipH="1">
              <a:off x="178580" y="11681"/>
              <a:ext cx="87993" cy="106421"/>
            </a:xfrm>
            <a:custGeom>
              <a:avLst/>
              <a:gdLst/>
              <a:ahLst/>
              <a:cxnLst>
                <a:cxn ang="0">
                  <a:pos x="wd2" y="hd2"/>
                </a:cxn>
                <a:cxn ang="5400000">
                  <a:pos x="wd2" y="hd2"/>
                </a:cxn>
                <a:cxn ang="10800000">
                  <a:pos x="wd2" y="hd2"/>
                </a:cxn>
                <a:cxn ang="16200000">
                  <a:pos x="wd2" y="hd2"/>
                </a:cxn>
              </a:cxnLst>
              <a:rect l="0" t="0" r="r" b="b"/>
              <a:pathLst>
                <a:path w="21310" h="20605" extrusionOk="0">
                  <a:moveTo>
                    <a:pt x="21310" y="0"/>
                  </a:moveTo>
                  <a:cubicBezTo>
                    <a:pt x="18850" y="251"/>
                    <a:pt x="16335" y="263"/>
                    <a:pt x="13929" y="754"/>
                  </a:cubicBezTo>
                  <a:cubicBezTo>
                    <a:pt x="11180" y="1316"/>
                    <a:pt x="9211" y="2817"/>
                    <a:pt x="7471" y="4524"/>
                  </a:cubicBezTo>
                  <a:cubicBezTo>
                    <a:pt x="6761" y="5220"/>
                    <a:pt x="6122" y="5975"/>
                    <a:pt x="5626" y="6786"/>
                  </a:cubicBezTo>
                  <a:cubicBezTo>
                    <a:pt x="1806" y="13029"/>
                    <a:pt x="8146" y="4827"/>
                    <a:pt x="2858" y="11309"/>
                  </a:cubicBezTo>
                  <a:cubicBezTo>
                    <a:pt x="2551" y="12315"/>
                    <a:pt x="2284" y="13329"/>
                    <a:pt x="1936" y="14325"/>
                  </a:cubicBezTo>
                  <a:cubicBezTo>
                    <a:pt x="1668" y="15089"/>
                    <a:pt x="1249" y="15816"/>
                    <a:pt x="1013" y="16587"/>
                  </a:cubicBezTo>
                  <a:cubicBezTo>
                    <a:pt x="633" y="17830"/>
                    <a:pt x="-290" y="21600"/>
                    <a:pt x="90" y="20357"/>
                  </a:cubicBezTo>
                  <a:cubicBezTo>
                    <a:pt x="151" y="20160"/>
                    <a:pt x="1454" y="15571"/>
                    <a:pt x="1936" y="15079"/>
                  </a:cubicBezTo>
                  <a:cubicBezTo>
                    <a:pt x="2628" y="14372"/>
                    <a:pt x="3875" y="14173"/>
                    <a:pt x="4703" y="13571"/>
                  </a:cubicBezTo>
                  <a:cubicBezTo>
                    <a:pt x="6654" y="12154"/>
                    <a:pt x="8791" y="10822"/>
                    <a:pt x="10239" y="9047"/>
                  </a:cubicBezTo>
                  <a:cubicBezTo>
                    <a:pt x="10854" y="8293"/>
                    <a:pt x="11250" y="7382"/>
                    <a:pt x="12084" y="6786"/>
                  </a:cubicBezTo>
                  <a:cubicBezTo>
                    <a:pt x="13753" y="5592"/>
                    <a:pt x="15774" y="4775"/>
                    <a:pt x="17620" y="3770"/>
                  </a:cubicBezTo>
                  <a:lnTo>
                    <a:pt x="20387" y="2262"/>
                  </a:lnTo>
                  <a:lnTo>
                    <a:pt x="21310" y="0"/>
                  </a:lnTo>
                  <a:close/>
                </a:path>
              </a:pathLst>
            </a:custGeom>
            <a:grpFill/>
            <a:ln w="9525" cap="flat">
              <a:solidFill>
                <a:srgbClr val="000000"/>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defRPr>
                  <a:solidFill>
                    <a:srgbClr val="FFFFFF"/>
                  </a:solidFill>
                </a:defRPr>
              </a:pPr>
              <a:endParaRPr/>
            </a:p>
          </p:txBody>
        </p:sp>
        <p:sp>
          <p:nvSpPr>
            <p:cNvPr id="455" name="Shape"/>
            <p:cNvSpPr/>
            <p:nvPr/>
          </p:nvSpPr>
          <p:spPr>
            <a:xfrm flipH="1">
              <a:off x="148103" y="38939"/>
              <a:ext cx="49525" cy="129152"/>
            </a:xfrm>
            <a:custGeom>
              <a:avLst/>
              <a:gdLst/>
              <a:ahLst/>
              <a:cxnLst>
                <a:cxn ang="0">
                  <a:pos x="wd2" y="hd2"/>
                </a:cxn>
                <a:cxn ang="5400000">
                  <a:pos x="wd2" y="hd2"/>
                </a:cxn>
                <a:cxn ang="10800000">
                  <a:pos x="wd2" y="hd2"/>
                </a:cxn>
                <a:cxn ang="16200000">
                  <a:pos x="wd2" y="hd2"/>
                </a:cxn>
              </a:cxnLst>
              <a:rect l="0" t="0" r="r" b="b"/>
              <a:pathLst>
                <a:path w="21018" h="21245" extrusionOk="0">
                  <a:moveTo>
                    <a:pt x="17784" y="0"/>
                  </a:moveTo>
                  <a:cubicBezTo>
                    <a:pt x="12699" y="672"/>
                    <a:pt x="11544" y="506"/>
                    <a:pt x="8084" y="2562"/>
                  </a:cubicBezTo>
                  <a:cubicBezTo>
                    <a:pt x="7138" y="3124"/>
                    <a:pt x="6915" y="3832"/>
                    <a:pt x="6467" y="4484"/>
                  </a:cubicBezTo>
                  <a:cubicBezTo>
                    <a:pt x="5156" y="6388"/>
                    <a:pt x="2504" y="10526"/>
                    <a:pt x="1616" y="12811"/>
                  </a:cubicBezTo>
                  <a:cubicBezTo>
                    <a:pt x="956" y="14512"/>
                    <a:pt x="539" y="16227"/>
                    <a:pt x="0" y="17935"/>
                  </a:cubicBezTo>
                  <a:cubicBezTo>
                    <a:pt x="539" y="19003"/>
                    <a:pt x="-582" y="20485"/>
                    <a:pt x="1616" y="21138"/>
                  </a:cubicBezTo>
                  <a:cubicBezTo>
                    <a:pt x="3171" y="21600"/>
                    <a:pt x="5223" y="20448"/>
                    <a:pt x="6467" y="19857"/>
                  </a:cubicBezTo>
                  <a:cubicBezTo>
                    <a:pt x="8010" y="19123"/>
                    <a:pt x="8805" y="18181"/>
                    <a:pt x="9700" y="17295"/>
                  </a:cubicBezTo>
                  <a:cubicBezTo>
                    <a:pt x="10966" y="16041"/>
                    <a:pt x="12107" y="14762"/>
                    <a:pt x="12934" y="13452"/>
                  </a:cubicBezTo>
                  <a:cubicBezTo>
                    <a:pt x="13473" y="12597"/>
                    <a:pt x="13675" y="11699"/>
                    <a:pt x="14551" y="10889"/>
                  </a:cubicBezTo>
                  <a:cubicBezTo>
                    <a:pt x="15316" y="10182"/>
                    <a:pt x="16995" y="9671"/>
                    <a:pt x="17784" y="8968"/>
                  </a:cubicBezTo>
                  <a:cubicBezTo>
                    <a:pt x="19169" y="7734"/>
                    <a:pt x="21018" y="5124"/>
                    <a:pt x="21018" y="5124"/>
                  </a:cubicBezTo>
                  <a:lnTo>
                    <a:pt x="17784" y="0"/>
                  </a:lnTo>
                  <a:close/>
                </a:path>
              </a:pathLst>
            </a:custGeom>
            <a:grpFill/>
            <a:ln w="9525" cap="flat">
              <a:solidFill>
                <a:srgbClr val="000000"/>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defRPr>
                  <a:solidFill>
                    <a:srgbClr val="FFFFFF"/>
                  </a:solidFill>
                </a:defRPr>
              </a:pPr>
              <a:endParaRPr/>
            </a:p>
          </p:txBody>
        </p:sp>
        <p:sp>
          <p:nvSpPr>
            <p:cNvPr id="456" name="Shape"/>
            <p:cNvSpPr/>
            <p:nvPr/>
          </p:nvSpPr>
          <p:spPr>
            <a:xfrm flipH="1">
              <a:off x="75338" y="48060"/>
              <a:ext cx="49995" cy="115488"/>
            </a:xfrm>
            <a:custGeom>
              <a:avLst/>
              <a:gdLst/>
              <a:ahLst/>
              <a:cxnLst>
                <a:cxn ang="0">
                  <a:pos x="wd2" y="hd2"/>
                </a:cxn>
                <a:cxn ang="5400000">
                  <a:pos x="wd2" y="hd2"/>
                </a:cxn>
                <a:cxn ang="10800000">
                  <a:pos x="wd2" y="hd2"/>
                </a:cxn>
                <a:cxn ang="16200000">
                  <a:pos x="wd2" y="hd2"/>
                </a:cxn>
              </a:cxnLst>
              <a:rect l="0" t="0" r="r" b="b"/>
              <a:pathLst>
                <a:path w="19200" h="21004" extrusionOk="0">
                  <a:moveTo>
                    <a:pt x="33" y="466"/>
                  </a:moveTo>
                  <a:cubicBezTo>
                    <a:pt x="-455" y="1529"/>
                    <a:pt x="4611" y="5082"/>
                    <a:pt x="5885" y="7548"/>
                  </a:cubicBezTo>
                  <a:cubicBezTo>
                    <a:pt x="6373" y="8493"/>
                    <a:pt x="6912" y="9431"/>
                    <a:pt x="7348" y="10381"/>
                  </a:cubicBezTo>
                  <a:cubicBezTo>
                    <a:pt x="7887" y="11556"/>
                    <a:pt x="8157" y="12761"/>
                    <a:pt x="8811" y="13922"/>
                  </a:cubicBezTo>
                  <a:cubicBezTo>
                    <a:pt x="9623" y="15362"/>
                    <a:pt x="10989" y="16723"/>
                    <a:pt x="11737" y="18171"/>
                  </a:cubicBezTo>
                  <a:lnTo>
                    <a:pt x="13200" y="21004"/>
                  </a:lnTo>
                  <a:cubicBezTo>
                    <a:pt x="14663" y="20296"/>
                    <a:pt x="16563" y="19749"/>
                    <a:pt x="17589" y="18879"/>
                  </a:cubicBezTo>
                  <a:cubicBezTo>
                    <a:pt x="21145" y="15868"/>
                    <a:pt x="17724" y="6685"/>
                    <a:pt x="17589" y="6132"/>
                  </a:cubicBezTo>
                  <a:cubicBezTo>
                    <a:pt x="17409" y="5390"/>
                    <a:pt x="17217" y="4535"/>
                    <a:pt x="16126" y="4007"/>
                  </a:cubicBezTo>
                  <a:cubicBezTo>
                    <a:pt x="15036" y="3479"/>
                    <a:pt x="13200" y="3535"/>
                    <a:pt x="11737" y="3299"/>
                  </a:cubicBezTo>
                  <a:cubicBezTo>
                    <a:pt x="10762" y="2591"/>
                    <a:pt x="10302" y="1626"/>
                    <a:pt x="8811" y="1174"/>
                  </a:cubicBezTo>
                  <a:cubicBezTo>
                    <a:pt x="6196" y="383"/>
                    <a:pt x="521" y="-596"/>
                    <a:pt x="33" y="466"/>
                  </a:cubicBezTo>
                  <a:close/>
                </a:path>
              </a:pathLst>
            </a:custGeom>
            <a:grpFill/>
            <a:ln w="9525" cap="flat">
              <a:solidFill>
                <a:srgbClr val="000000"/>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defRPr>
                  <a:solidFill>
                    <a:srgbClr val="FFFFFF"/>
                  </a:solidFill>
                </a:defRPr>
              </a:pPr>
              <a:endParaRPr/>
            </a:p>
          </p:txBody>
        </p:sp>
        <p:sp>
          <p:nvSpPr>
            <p:cNvPr id="457" name="Shape"/>
            <p:cNvSpPr/>
            <p:nvPr/>
          </p:nvSpPr>
          <p:spPr>
            <a:xfrm flipH="1">
              <a:off x="3089" y="15508"/>
              <a:ext cx="99301" cy="89630"/>
            </a:xfrm>
            <a:custGeom>
              <a:avLst/>
              <a:gdLst/>
              <a:ahLst/>
              <a:cxnLst>
                <a:cxn ang="0">
                  <a:pos x="wd2" y="hd2"/>
                </a:cxn>
                <a:cxn ang="5400000">
                  <a:pos x="wd2" y="hd2"/>
                </a:cxn>
                <a:cxn ang="10800000">
                  <a:pos x="wd2" y="hd2"/>
                </a:cxn>
                <a:cxn ang="16200000">
                  <a:pos x="wd2" y="hd2"/>
                </a:cxn>
              </a:cxnLst>
              <a:rect l="0" t="0" r="r" b="b"/>
              <a:pathLst>
                <a:path w="20979" h="21541" extrusionOk="0">
                  <a:moveTo>
                    <a:pt x="0" y="2824"/>
                  </a:moveTo>
                  <a:cubicBezTo>
                    <a:pt x="2597" y="3256"/>
                    <a:pt x="8052" y="3763"/>
                    <a:pt x="10463" y="5632"/>
                  </a:cubicBezTo>
                  <a:lnTo>
                    <a:pt x="15292" y="9375"/>
                  </a:lnTo>
                  <a:cubicBezTo>
                    <a:pt x="15828" y="10311"/>
                    <a:pt x="16339" y="11267"/>
                    <a:pt x="16901" y="12183"/>
                  </a:cubicBezTo>
                  <a:cubicBezTo>
                    <a:pt x="17681" y="13452"/>
                    <a:pt x="18716" y="14531"/>
                    <a:pt x="19316" y="15926"/>
                  </a:cubicBezTo>
                  <a:cubicBezTo>
                    <a:pt x="20075" y="17691"/>
                    <a:pt x="20926" y="21541"/>
                    <a:pt x="20926" y="21541"/>
                  </a:cubicBezTo>
                  <a:cubicBezTo>
                    <a:pt x="20657" y="17486"/>
                    <a:pt x="21600" y="13061"/>
                    <a:pt x="20121" y="9375"/>
                  </a:cubicBezTo>
                  <a:cubicBezTo>
                    <a:pt x="19403" y="7587"/>
                    <a:pt x="16901" y="8127"/>
                    <a:pt x="15292" y="7503"/>
                  </a:cubicBezTo>
                  <a:cubicBezTo>
                    <a:pt x="14487" y="7191"/>
                    <a:pt x="13583" y="7115"/>
                    <a:pt x="12877" y="6568"/>
                  </a:cubicBezTo>
                  <a:cubicBezTo>
                    <a:pt x="9757" y="4149"/>
                    <a:pt x="11380" y="5051"/>
                    <a:pt x="8048" y="3760"/>
                  </a:cubicBezTo>
                  <a:cubicBezTo>
                    <a:pt x="5555" y="861"/>
                    <a:pt x="6325" y="920"/>
                    <a:pt x="3219" y="17"/>
                  </a:cubicBezTo>
                  <a:cubicBezTo>
                    <a:pt x="2959" y="-59"/>
                    <a:pt x="2683" y="17"/>
                    <a:pt x="0" y="2824"/>
                  </a:cubicBezTo>
                  <a:close/>
                </a:path>
              </a:pathLst>
            </a:custGeom>
            <a:grpFill/>
            <a:ln w="9525" cap="flat">
              <a:solidFill>
                <a:srgbClr val="000000"/>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defRPr>
                  <a:solidFill>
                    <a:srgbClr val="FFFFFF"/>
                  </a:solidFill>
                </a:defRPr>
              </a:pPr>
              <a:endParaRPr/>
            </a:p>
          </p:txBody>
        </p:sp>
      </p:grpSp>
      <p:grpSp>
        <p:nvGrpSpPr>
          <p:cNvPr id="464" name="Group"/>
          <p:cNvGrpSpPr/>
          <p:nvPr/>
        </p:nvGrpSpPr>
        <p:grpSpPr>
          <a:xfrm>
            <a:off x="5404408" y="2976347"/>
            <a:ext cx="693058" cy="1721384"/>
            <a:chOff x="0" y="0"/>
            <a:chExt cx="693056" cy="1721382"/>
          </a:xfrm>
          <a:solidFill>
            <a:srgbClr val="718B3B"/>
          </a:solidFill>
        </p:grpSpPr>
        <p:sp>
          <p:nvSpPr>
            <p:cNvPr id="459" name="Shape"/>
            <p:cNvSpPr/>
            <p:nvPr/>
          </p:nvSpPr>
          <p:spPr>
            <a:xfrm>
              <a:off x="415279" y="408056"/>
              <a:ext cx="277778" cy="1313327"/>
            </a:xfrm>
            <a:custGeom>
              <a:avLst/>
              <a:gdLst/>
              <a:ahLst/>
              <a:cxnLst>
                <a:cxn ang="0">
                  <a:pos x="wd2" y="hd2"/>
                </a:cxn>
                <a:cxn ang="5400000">
                  <a:pos x="wd2" y="hd2"/>
                </a:cxn>
                <a:cxn ang="10800000">
                  <a:pos x="wd2" y="hd2"/>
                </a:cxn>
                <a:cxn ang="16200000">
                  <a:pos x="wd2" y="hd2"/>
                </a:cxn>
              </a:cxnLst>
              <a:rect l="0" t="0" r="r" b="b"/>
              <a:pathLst>
                <a:path w="21494" h="21413" extrusionOk="0">
                  <a:moveTo>
                    <a:pt x="34" y="21412"/>
                  </a:moveTo>
                  <a:cubicBezTo>
                    <a:pt x="-106" y="21478"/>
                    <a:pt x="216" y="18876"/>
                    <a:pt x="455" y="17609"/>
                  </a:cubicBezTo>
                  <a:cubicBezTo>
                    <a:pt x="497" y="17387"/>
                    <a:pt x="748" y="17173"/>
                    <a:pt x="876" y="16953"/>
                  </a:cubicBezTo>
                  <a:cubicBezTo>
                    <a:pt x="1023" y="16702"/>
                    <a:pt x="1458" y="15794"/>
                    <a:pt x="1717" y="15511"/>
                  </a:cubicBezTo>
                  <a:cubicBezTo>
                    <a:pt x="2083" y="15112"/>
                    <a:pt x="2719" y="14737"/>
                    <a:pt x="2980" y="14331"/>
                  </a:cubicBezTo>
                  <a:cubicBezTo>
                    <a:pt x="3120" y="14112"/>
                    <a:pt x="3227" y="13891"/>
                    <a:pt x="3401" y="13675"/>
                  </a:cubicBezTo>
                  <a:cubicBezTo>
                    <a:pt x="3651" y="13363"/>
                    <a:pt x="4354" y="12890"/>
                    <a:pt x="4663" y="12626"/>
                  </a:cubicBezTo>
                  <a:cubicBezTo>
                    <a:pt x="5629" y="11798"/>
                    <a:pt x="5604" y="11714"/>
                    <a:pt x="6346" y="10790"/>
                  </a:cubicBezTo>
                  <a:cubicBezTo>
                    <a:pt x="6486" y="10615"/>
                    <a:pt x="6446" y="10415"/>
                    <a:pt x="6767" y="10265"/>
                  </a:cubicBezTo>
                  <a:cubicBezTo>
                    <a:pt x="8386" y="9508"/>
                    <a:pt x="6948" y="10255"/>
                    <a:pt x="8450" y="9085"/>
                  </a:cubicBezTo>
                  <a:cubicBezTo>
                    <a:pt x="8730" y="8866"/>
                    <a:pt x="9026" y="8649"/>
                    <a:pt x="9291" y="8429"/>
                  </a:cubicBezTo>
                  <a:cubicBezTo>
                    <a:pt x="10322" y="7572"/>
                    <a:pt x="9449" y="7765"/>
                    <a:pt x="12237" y="6462"/>
                  </a:cubicBezTo>
                  <a:lnTo>
                    <a:pt x="14762" y="5281"/>
                  </a:lnTo>
                  <a:cubicBezTo>
                    <a:pt x="15182" y="4844"/>
                    <a:pt x="15540" y="4401"/>
                    <a:pt x="16024" y="3970"/>
                  </a:cubicBezTo>
                  <a:cubicBezTo>
                    <a:pt x="16523" y="3526"/>
                    <a:pt x="17031" y="3080"/>
                    <a:pt x="17707" y="2659"/>
                  </a:cubicBezTo>
                  <a:cubicBezTo>
                    <a:pt x="17987" y="2484"/>
                    <a:pt x="18323" y="2316"/>
                    <a:pt x="18549" y="2134"/>
                  </a:cubicBezTo>
                  <a:cubicBezTo>
                    <a:pt x="19026" y="1747"/>
                    <a:pt x="19216" y="1325"/>
                    <a:pt x="19811" y="954"/>
                  </a:cubicBezTo>
                  <a:cubicBezTo>
                    <a:pt x="20091" y="779"/>
                    <a:pt x="20341" y="599"/>
                    <a:pt x="20652" y="429"/>
                  </a:cubicBezTo>
                  <a:cubicBezTo>
                    <a:pt x="20903" y="292"/>
                    <a:pt x="21494" y="-122"/>
                    <a:pt x="21494" y="36"/>
                  </a:cubicBezTo>
                  <a:cubicBezTo>
                    <a:pt x="21494" y="381"/>
                    <a:pt x="20045" y="749"/>
                    <a:pt x="19390" y="954"/>
                  </a:cubicBezTo>
                  <a:cubicBezTo>
                    <a:pt x="19250" y="1129"/>
                    <a:pt x="19172" y="1309"/>
                    <a:pt x="18969" y="1478"/>
                  </a:cubicBezTo>
                  <a:cubicBezTo>
                    <a:pt x="18689" y="1711"/>
                    <a:pt x="17841" y="2189"/>
                    <a:pt x="17286" y="2396"/>
                  </a:cubicBezTo>
                  <a:cubicBezTo>
                    <a:pt x="16905" y="2539"/>
                    <a:pt x="16445" y="2659"/>
                    <a:pt x="16024" y="2790"/>
                  </a:cubicBezTo>
                  <a:cubicBezTo>
                    <a:pt x="15743" y="3052"/>
                    <a:pt x="15674" y="3347"/>
                    <a:pt x="15182" y="3577"/>
                  </a:cubicBezTo>
                  <a:cubicBezTo>
                    <a:pt x="13110" y="4545"/>
                    <a:pt x="14106" y="4111"/>
                    <a:pt x="12237" y="4888"/>
                  </a:cubicBezTo>
                  <a:cubicBezTo>
                    <a:pt x="11235" y="5824"/>
                    <a:pt x="11887" y="5445"/>
                    <a:pt x="10554" y="6068"/>
                  </a:cubicBezTo>
                  <a:cubicBezTo>
                    <a:pt x="9590" y="7270"/>
                    <a:pt x="10354" y="6818"/>
                    <a:pt x="8871" y="7511"/>
                  </a:cubicBezTo>
                  <a:cubicBezTo>
                    <a:pt x="8730" y="7686"/>
                    <a:pt x="8616" y="7863"/>
                    <a:pt x="8450" y="8036"/>
                  </a:cubicBezTo>
                  <a:cubicBezTo>
                    <a:pt x="8195" y="8300"/>
                    <a:pt x="7823" y="8554"/>
                    <a:pt x="7608" y="8822"/>
                  </a:cubicBezTo>
                  <a:cubicBezTo>
                    <a:pt x="7468" y="8997"/>
                    <a:pt x="7446" y="9186"/>
                    <a:pt x="7188" y="9347"/>
                  </a:cubicBezTo>
                  <a:cubicBezTo>
                    <a:pt x="6735" y="9629"/>
                    <a:pt x="6065" y="9872"/>
                    <a:pt x="5504" y="10134"/>
                  </a:cubicBezTo>
                  <a:cubicBezTo>
                    <a:pt x="5224" y="10265"/>
                    <a:pt x="4823" y="10378"/>
                    <a:pt x="4663" y="10527"/>
                  </a:cubicBezTo>
                  <a:lnTo>
                    <a:pt x="4242" y="10921"/>
                  </a:lnTo>
                  <a:cubicBezTo>
                    <a:pt x="4102" y="11270"/>
                    <a:pt x="3971" y="11621"/>
                    <a:pt x="3821" y="11970"/>
                  </a:cubicBezTo>
                  <a:cubicBezTo>
                    <a:pt x="3690" y="12276"/>
                    <a:pt x="3499" y="12580"/>
                    <a:pt x="3401" y="12888"/>
                  </a:cubicBezTo>
                  <a:cubicBezTo>
                    <a:pt x="2657" y="15206"/>
                    <a:pt x="3372" y="13863"/>
                    <a:pt x="2559" y="15511"/>
                  </a:cubicBezTo>
                  <a:cubicBezTo>
                    <a:pt x="2283" y="16069"/>
                    <a:pt x="2182" y="16315"/>
                    <a:pt x="1717" y="16822"/>
                  </a:cubicBezTo>
                  <a:cubicBezTo>
                    <a:pt x="1596" y="16955"/>
                    <a:pt x="1310" y="17078"/>
                    <a:pt x="1297" y="17216"/>
                  </a:cubicBezTo>
                  <a:cubicBezTo>
                    <a:pt x="1170" y="18483"/>
                    <a:pt x="175" y="21347"/>
                    <a:pt x="34" y="21412"/>
                  </a:cubicBezTo>
                  <a:close/>
                </a:path>
              </a:pathLst>
            </a:custGeom>
            <a:grpFill/>
            <a:ln w="9525" cap="flat">
              <a:solidFill>
                <a:srgbClr val="000000"/>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defRPr>
                  <a:solidFill>
                    <a:srgbClr val="FFFFFF"/>
                  </a:solidFill>
                </a:defRPr>
              </a:pPr>
              <a:endParaRPr/>
            </a:p>
          </p:txBody>
        </p:sp>
        <p:sp>
          <p:nvSpPr>
            <p:cNvPr id="460" name="Shape"/>
            <p:cNvSpPr/>
            <p:nvPr/>
          </p:nvSpPr>
          <p:spPr>
            <a:xfrm>
              <a:off x="-1" y="265435"/>
              <a:ext cx="442984" cy="1095508"/>
            </a:xfrm>
            <a:custGeom>
              <a:avLst/>
              <a:gdLst/>
              <a:ahLst/>
              <a:cxnLst>
                <a:cxn ang="0">
                  <a:pos x="wd2" y="hd2"/>
                </a:cxn>
                <a:cxn ang="5400000">
                  <a:pos x="wd2" y="hd2"/>
                </a:cxn>
                <a:cxn ang="10800000">
                  <a:pos x="wd2" y="hd2"/>
                </a:cxn>
                <a:cxn ang="16200000">
                  <a:pos x="wd2" y="hd2"/>
                </a:cxn>
              </a:cxnLst>
              <a:rect l="0" t="0" r="r" b="b"/>
              <a:pathLst>
                <a:path w="21276" h="21355" extrusionOk="0">
                  <a:moveTo>
                    <a:pt x="20489" y="21325"/>
                  </a:moveTo>
                  <a:cubicBezTo>
                    <a:pt x="20272" y="21063"/>
                    <a:pt x="20259" y="18948"/>
                    <a:pt x="19967" y="18189"/>
                  </a:cubicBezTo>
                  <a:cubicBezTo>
                    <a:pt x="19843" y="17867"/>
                    <a:pt x="19535" y="17574"/>
                    <a:pt x="19445" y="17248"/>
                  </a:cubicBezTo>
                  <a:cubicBezTo>
                    <a:pt x="19358" y="16934"/>
                    <a:pt x="19287" y="16619"/>
                    <a:pt x="19183" y="16307"/>
                  </a:cubicBezTo>
                  <a:cubicBezTo>
                    <a:pt x="19113" y="16096"/>
                    <a:pt x="18986" y="15892"/>
                    <a:pt x="18922" y="15680"/>
                  </a:cubicBezTo>
                  <a:cubicBezTo>
                    <a:pt x="18700" y="14945"/>
                    <a:pt x="18438" y="13240"/>
                    <a:pt x="18139" y="12701"/>
                  </a:cubicBezTo>
                  <a:lnTo>
                    <a:pt x="17616" y="11760"/>
                  </a:lnTo>
                  <a:cubicBezTo>
                    <a:pt x="17442" y="11446"/>
                    <a:pt x="17340" y="11115"/>
                    <a:pt x="17094" y="10819"/>
                  </a:cubicBezTo>
                  <a:cubicBezTo>
                    <a:pt x="16500" y="10107"/>
                    <a:pt x="16549" y="10209"/>
                    <a:pt x="16049" y="9408"/>
                  </a:cubicBezTo>
                  <a:cubicBezTo>
                    <a:pt x="15360" y="8304"/>
                    <a:pt x="16306" y="9713"/>
                    <a:pt x="15527" y="8154"/>
                  </a:cubicBezTo>
                  <a:cubicBezTo>
                    <a:pt x="15392" y="7884"/>
                    <a:pt x="15153" y="7637"/>
                    <a:pt x="15005" y="7370"/>
                  </a:cubicBezTo>
                  <a:cubicBezTo>
                    <a:pt x="14104" y="5749"/>
                    <a:pt x="15880" y="8108"/>
                    <a:pt x="13699" y="5488"/>
                  </a:cubicBezTo>
                  <a:lnTo>
                    <a:pt x="13176" y="4861"/>
                  </a:lnTo>
                  <a:cubicBezTo>
                    <a:pt x="13002" y="4652"/>
                    <a:pt x="12870" y="4428"/>
                    <a:pt x="12654" y="4234"/>
                  </a:cubicBezTo>
                  <a:cubicBezTo>
                    <a:pt x="12480" y="4077"/>
                    <a:pt x="12314" y="3917"/>
                    <a:pt x="12132" y="3763"/>
                  </a:cubicBezTo>
                  <a:cubicBezTo>
                    <a:pt x="11879" y="3551"/>
                    <a:pt x="11579" y="3358"/>
                    <a:pt x="11348" y="3136"/>
                  </a:cubicBezTo>
                  <a:cubicBezTo>
                    <a:pt x="11142" y="2938"/>
                    <a:pt x="11052" y="2699"/>
                    <a:pt x="10826" y="2509"/>
                  </a:cubicBezTo>
                  <a:cubicBezTo>
                    <a:pt x="10611" y="2329"/>
                    <a:pt x="10279" y="2209"/>
                    <a:pt x="10042" y="2039"/>
                  </a:cubicBezTo>
                  <a:cubicBezTo>
                    <a:pt x="9841" y="1894"/>
                    <a:pt x="9742" y="1702"/>
                    <a:pt x="9520" y="1568"/>
                  </a:cubicBezTo>
                  <a:cubicBezTo>
                    <a:pt x="9298" y="1435"/>
                    <a:pt x="8992" y="1364"/>
                    <a:pt x="8736" y="1255"/>
                  </a:cubicBezTo>
                  <a:cubicBezTo>
                    <a:pt x="8215" y="1031"/>
                    <a:pt x="6575" y="247"/>
                    <a:pt x="6124" y="157"/>
                  </a:cubicBezTo>
                  <a:lnTo>
                    <a:pt x="5341" y="0"/>
                  </a:lnTo>
                  <a:cubicBezTo>
                    <a:pt x="4644" y="53"/>
                    <a:pt x="3893" y="-14"/>
                    <a:pt x="3251" y="157"/>
                  </a:cubicBezTo>
                  <a:cubicBezTo>
                    <a:pt x="3000" y="224"/>
                    <a:pt x="3124" y="483"/>
                    <a:pt x="2990" y="628"/>
                  </a:cubicBezTo>
                  <a:cubicBezTo>
                    <a:pt x="2685" y="957"/>
                    <a:pt x="2294" y="1255"/>
                    <a:pt x="1946" y="1568"/>
                  </a:cubicBezTo>
                  <a:cubicBezTo>
                    <a:pt x="1771" y="1725"/>
                    <a:pt x="1522" y="1860"/>
                    <a:pt x="1423" y="2039"/>
                  </a:cubicBezTo>
                  <a:cubicBezTo>
                    <a:pt x="1336" y="2195"/>
                    <a:pt x="1285" y="2361"/>
                    <a:pt x="1162" y="2509"/>
                  </a:cubicBezTo>
                  <a:cubicBezTo>
                    <a:pt x="1022" y="2678"/>
                    <a:pt x="767" y="2807"/>
                    <a:pt x="640" y="2979"/>
                  </a:cubicBezTo>
                  <a:cubicBezTo>
                    <a:pt x="416" y="3282"/>
                    <a:pt x="-272" y="4154"/>
                    <a:pt x="117" y="3920"/>
                  </a:cubicBezTo>
                  <a:cubicBezTo>
                    <a:pt x="1960" y="2814"/>
                    <a:pt x="1024" y="3178"/>
                    <a:pt x="2729" y="2666"/>
                  </a:cubicBezTo>
                  <a:cubicBezTo>
                    <a:pt x="3386" y="1484"/>
                    <a:pt x="2424" y="2895"/>
                    <a:pt x="3774" y="1882"/>
                  </a:cubicBezTo>
                  <a:cubicBezTo>
                    <a:pt x="5216" y="800"/>
                    <a:pt x="2573" y="1997"/>
                    <a:pt x="4819" y="1098"/>
                  </a:cubicBezTo>
                  <a:cubicBezTo>
                    <a:pt x="5515" y="1150"/>
                    <a:pt x="6231" y="1144"/>
                    <a:pt x="6908" y="1255"/>
                  </a:cubicBezTo>
                  <a:cubicBezTo>
                    <a:pt x="7928" y="1422"/>
                    <a:pt x="7586" y="1599"/>
                    <a:pt x="7953" y="2039"/>
                  </a:cubicBezTo>
                  <a:cubicBezTo>
                    <a:pt x="8388" y="2561"/>
                    <a:pt x="8475" y="2509"/>
                    <a:pt x="9259" y="2823"/>
                  </a:cubicBezTo>
                  <a:cubicBezTo>
                    <a:pt x="9346" y="2979"/>
                    <a:pt x="9348" y="3164"/>
                    <a:pt x="9520" y="3293"/>
                  </a:cubicBezTo>
                  <a:cubicBezTo>
                    <a:pt x="10913" y="4338"/>
                    <a:pt x="9781" y="2823"/>
                    <a:pt x="10826" y="4077"/>
                  </a:cubicBezTo>
                  <a:cubicBezTo>
                    <a:pt x="10949" y="4225"/>
                    <a:pt x="10953" y="4403"/>
                    <a:pt x="11087" y="4547"/>
                  </a:cubicBezTo>
                  <a:cubicBezTo>
                    <a:pt x="11392" y="4877"/>
                    <a:pt x="11933" y="5131"/>
                    <a:pt x="12132" y="5488"/>
                  </a:cubicBezTo>
                  <a:cubicBezTo>
                    <a:pt x="12344" y="5871"/>
                    <a:pt x="12409" y="6125"/>
                    <a:pt x="12915" y="6429"/>
                  </a:cubicBezTo>
                  <a:cubicBezTo>
                    <a:pt x="13137" y="6562"/>
                    <a:pt x="13437" y="6638"/>
                    <a:pt x="13699" y="6743"/>
                  </a:cubicBezTo>
                  <a:cubicBezTo>
                    <a:pt x="14576" y="8323"/>
                    <a:pt x="13237" y="5871"/>
                    <a:pt x="14221" y="7840"/>
                  </a:cubicBezTo>
                  <a:cubicBezTo>
                    <a:pt x="14379" y="8157"/>
                    <a:pt x="14569" y="8467"/>
                    <a:pt x="14743" y="8781"/>
                  </a:cubicBezTo>
                  <a:lnTo>
                    <a:pt x="15527" y="10192"/>
                  </a:lnTo>
                  <a:cubicBezTo>
                    <a:pt x="15614" y="10349"/>
                    <a:pt x="15635" y="10525"/>
                    <a:pt x="15788" y="10663"/>
                  </a:cubicBezTo>
                  <a:cubicBezTo>
                    <a:pt x="16616" y="11408"/>
                    <a:pt x="16211" y="10954"/>
                    <a:pt x="16833" y="12074"/>
                  </a:cubicBezTo>
                  <a:cubicBezTo>
                    <a:pt x="16920" y="12230"/>
                    <a:pt x="16941" y="12407"/>
                    <a:pt x="17094" y="12544"/>
                  </a:cubicBezTo>
                  <a:cubicBezTo>
                    <a:pt x="17268" y="12701"/>
                    <a:pt x="17489" y="12842"/>
                    <a:pt x="17616" y="13014"/>
                  </a:cubicBezTo>
                  <a:cubicBezTo>
                    <a:pt x="18185" y="13782"/>
                    <a:pt x="18049" y="13881"/>
                    <a:pt x="18400" y="14582"/>
                  </a:cubicBezTo>
                  <a:cubicBezTo>
                    <a:pt x="18558" y="14899"/>
                    <a:pt x="18789" y="15203"/>
                    <a:pt x="18922" y="15523"/>
                  </a:cubicBezTo>
                  <a:cubicBezTo>
                    <a:pt x="19009" y="15732"/>
                    <a:pt x="19080" y="15944"/>
                    <a:pt x="19183" y="16150"/>
                  </a:cubicBezTo>
                  <a:cubicBezTo>
                    <a:pt x="19342" y="16467"/>
                    <a:pt x="19532" y="16778"/>
                    <a:pt x="19706" y="17091"/>
                  </a:cubicBezTo>
                  <a:cubicBezTo>
                    <a:pt x="19793" y="17248"/>
                    <a:pt x="19900" y="17401"/>
                    <a:pt x="19967" y="17562"/>
                  </a:cubicBezTo>
                  <a:cubicBezTo>
                    <a:pt x="20054" y="17771"/>
                    <a:pt x="20087" y="17991"/>
                    <a:pt x="20228" y="18189"/>
                  </a:cubicBezTo>
                  <a:cubicBezTo>
                    <a:pt x="20352" y="18362"/>
                    <a:pt x="20610" y="18491"/>
                    <a:pt x="20750" y="18659"/>
                  </a:cubicBezTo>
                  <a:cubicBezTo>
                    <a:pt x="20888" y="18824"/>
                    <a:pt x="21254" y="19634"/>
                    <a:pt x="21273" y="19757"/>
                  </a:cubicBezTo>
                  <a:cubicBezTo>
                    <a:pt x="21328" y="20121"/>
                    <a:pt x="20707" y="21586"/>
                    <a:pt x="20489" y="21325"/>
                  </a:cubicBezTo>
                  <a:close/>
                </a:path>
              </a:pathLst>
            </a:custGeom>
            <a:grpFill/>
            <a:ln w="9525" cap="flat">
              <a:solidFill>
                <a:srgbClr val="000000"/>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defRPr>
                  <a:solidFill>
                    <a:srgbClr val="FFFFFF"/>
                  </a:solidFill>
                </a:defRPr>
              </a:pPr>
              <a:endParaRPr/>
            </a:p>
          </p:txBody>
        </p:sp>
        <p:sp>
          <p:nvSpPr>
            <p:cNvPr id="461" name="Line"/>
            <p:cNvSpPr/>
            <p:nvPr/>
          </p:nvSpPr>
          <p:spPr>
            <a:xfrm>
              <a:off x="453786" y="0"/>
              <a:ext cx="108760" cy="1222612"/>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171" y="20599"/>
                    <a:pt x="257" y="19596"/>
                    <a:pt x="514" y="18596"/>
                  </a:cubicBezTo>
                  <a:cubicBezTo>
                    <a:pt x="557" y="18428"/>
                    <a:pt x="1361" y="16964"/>
                    <a:pt x="1543" y="16736"/>
                  </a:cubicBezTo>
                  <a:cubicBezTo>
                    <a:pt x="1660" y="16589"/>
                    <a:pt x="1926" y="16454"/>
                    <a:pt x="2057" y="16307"/>
                  </a:cubicBezTo>
                  <a:cubicBezTo>
                    <a:pt x="2353" y="15979"/>
                    <a:pt x="2933" y="15031"/>
                    <a:pt x="3086" y="14734"/>
                  </a:cubicBezTo>
                  <a:cubicBezTo>
                    <a:pt x="3829" y="13287"/>
                    <a:pt x="3418" y="13557"/>
                    <a:pt x="4629" y="11873"/>
                  </a:cubicBezTo>
                  <a:cubicBezTo>
                    <a:pt x="4800" y="11634"/>
                    <a:pt x="4931" y="11393"/>
                    <a:pt x="5143" y="11158"/>
                  </a:cubicBezTo>
                  <a:cubicBezTo>
                    <a:pt x="5274" y="11011"/>
                    <a:pt x="5508" y="10873"/>
                    <a:pt x="5657" y="10728"/>
                  </a:cubicBezTo>
                  <a:cubicBezTo>
                    <a:pt x="7212" y="9215"/>
                    <a:pt x="4756" y="11338"/>
                    <a:pt x="7200" y="9298"/>
                  </a:cubicBezTo>
                  <a:lnTo>
                    <a:pt x="7714" y="8869"/>
                  </a:lnTo>
                  <a:cubicBezTo>
                    <a:pt x="7886" y="8726"/>
                    <a:pt x="8122" y="8588"/>
                    <a:pt x="8229" y="8440"/>
                  </a:cubicBezTo>
                  <a:cubicBezTo>
                    <a:pt x="8400" y="8201"/>
                    <a:pt x="8466" y="7955"/>
                    <a:pt x="8743" y="7725"/>
                  </a:cubicBezTo>
                  <a:cubicBezTo>
                    <a:pt x="11486" y="5436"/>
                    <a:pt x="8488" y="8473"/>
                    <a:pt x="10286" y="6723"/>
                  </a:cubicBezTo>
                  <a:cubicBezTo>
                    <a:pt x="10480" y="6534"/>
                    <a:pt x="10592" y="6339"/>
                    <a:pt x="10800" y="6151"/>
                  </a:cubicBezTo>
                  <a:cubicBezTo>
                    <a:pt x="11278" y="5719"/>
                    <a:pt x="11829" y="5293"/>
                    <a:pt x="12343" y="4864"/>
                  </a:cubicBezTo>
                  <a:cubicBezTo>
                    <a:pt x="12514" y="4721"/>
                    <a:pt x="12556" y="4560"/>
                    <a:pt x="12857" y="4434"/>
                  </a:cubicBezTo>
                  <a:cubicBezTo>
                    <a:pt x="13890" y="4003"/>
                    <a:pt x="14131" y="3941"/>
                    <a:pt x="14914" y="3433"/>
                  </a:cubicBezTo>
                  <a:cubicBezTo>
                    <a:pt x="15128" y="3295"/>
                    <a:pt x="15215" y="3143"/>
                    <a:pt x="15429" y="3004"/>
                  </a:cubicBezTo>
                  <a:cubicBezTo>
                    <a:pt x="15731" y="2808"/>
                    <a:pt x="16155" y="2628"/>
                    <a:pt x="16457" y="2432"/>
                  </a:cubicBezTo>
                  <a:cubicBezTo>
                    <a:pt x="16671" y="2293"/>
                    <a:pt x="16702" y="2134"/>
                    <a:pt x="16971" y="2003"/>
                  </a:cubicBezTo>
                  <a:cubicBezTo>
                    <a:pt x="17397" y="1796"/>
                    <a:pt x="18023" y="1626"/>
                    <a:pt x="18514" y="1430"/>
                  </a:cubicBezTo>
                  <a:cubicBezTo>
                    <a:pt x="19223" y="1149"/>
                    <a:pt x="20180" y="898"/>
                    <a:pt x="20571" y="572"/>
                  </a:cubicBezTo>
                  <a:cubicBezTo>
                    <a:pt x="21162" y="79"/>
                    <a:pt x="20702" y="250"/>
                    <a:pt x="21600" y="0"/>
                  </a:cubicBezTo>
                </a:path>
              </a:pathLst>
            </a:custGeom>
            <a:grpFill/>
            <a:ln w="12700" cap="flat">
              <a:solidFill>
                <a:srgbClr val="000000"/>
              </a:solidFill>
              <a:prstDash val="solid"/>
              <a:round/>
            </a:ln>
            <a:effectLst>
              <a:outerShdw blurRad="38100" dist="20000" dir="5400000" rotWithShape="0">
                <a:srgbClr val="000000">
                  <a:alpha val="38000"/>
                </a:srgbClr>
              </a:outerShdw>
            </a:effectLst>
          </p:spPr>
          <p:txBody>
            <a:bodyPr wrap="square" lIns="45719" tIns="45719" rIns="45719" bIns="45719" numCol="1" anchor="ctr">
              <a:noAutofit/>
            </a:bodyPr>
            <a:lstStyle/>
            <a:p>
              <a:pPr algn="ctr"/>
              <a:endParaRPr/>
            </a:p>
          </p:txBody>
        </p:sp>
        <p:sp>
          <p:nvSpPr>
            <p:cNvPr id="462" name="Shape"/>
            <p:cNvSpPr/>
            <p:nvPr/>
          </p:nvSpPr>
          <p:spPr>
            <a:xfrm>
              <a:off x="442910" y="361957"/>
              <a:ext cx="201206" cy="1061801"/>
            </a:xfrm>
            <a:custGeom>
              <a:avLst/>
              <a:gdLst/>
              <a:ahLst/>
              <a:cxnLst>
                <a:cxn ang="0">
                  <a:pos x="wd2" y="hd2"/>
                </a:cxn>
                <a:cxn ang="5400000">
                  <a:pos x="wd2" y="hd2"/>
                </a:cxn>
                <a:cxn ang="10800000">
                  <a:pos x="wd2" y="hd2"/>
                </a:cxn>
                <a:cxn ang="16200000">
                  <a:pos x="wd2" y="hd2"/>
                </a:cxn>
              </a:cxnLst>
              <a:rect l="0" t="0" r="r" b="b"/>
              <a:pathLst>
                <a:path w="20706" h="21215" extrusionOk="0">
                  <a:moveTo>
                    <a:pt x="0" y="21215"/>
                  </a:moveTo>
                  <a:cubicBezTo>
                    <a:pt x="0" y="21295"/>
                    <a:pt x="215" y="17249"/>
                    <a:pt x="560" y="15268"/>
                  </a:cubicBezTo>
                  <a:cubicBezTo>
                    <a:pt x="589" y="15099"/>
                    <a:pt x="1022" y="14953"/>
                    <a:pt x="1119" y="14786"/>
                  </a:cubicBezTo>
                  <a:cubicBezTo>
                    <a:pt x="1397" y="14308"/>
                    <a:pt x="1422" y="13819"/>
                    <a:pt x="1679" y="13340"/>
                  </a:cubicBezTo>
                  <a:cubicBezTo>
                    <a:pt x="1796" y="13121"/>
                    <a:pt x="2101" y="12914"/>
                    <a:pt x="2238" y="12697"/>
                  </a:cubicBezTo>
                  <a:cubicBezTo>
                    <a:pt x="2474" y="12324"/>
                    <a:pt x="2562" y="11945"/>
                    <a:pt x="2798" y="11572"/>
                  </a:cubicBezTo>
                  <a:cubicBezTo>
                    <a:pt x="2936" y="11355"/>
                    <a:pt x="3220" y="11146"/>
                    <a:pt x="3358" y="10929"/>
                  </a:cubicBezTo>
                  <a:cubicBezTo>
                    <a:pt x="3594" y="10556"/>
                    <a:pt x="3659" y="10175"/>
                    <a:pt x="3917" y="9804"/>
                  </a:cubicBezTo>
                  <a:cubicBezTo>
                    <a:pt x="4314" y="9234"/>
                    <a:pt x="4816" y="9276"/>
                    <a:pt x="5596" y="8679"/>
                  </a:cubicBezTo>
                  <a:cubicBezTo>
                    <a:pt x="5866" y="8472"/>
                    <a:pt x="5935" y="8248"/>
                    <a:pt x="6156" y="8036"/>
                  </a:cubicBezTo>
                  <a:cubicBezTo>
                    <a:pt x="7193" y="7043"/>
                    <a:pt x="6992" y="7234"/>
                    <a:pt x="8394" y="6429"/>
                  </a:cubicBezTo>
                  <a:cubicBezTo>
                    <a:pt x="9998" y="4126"/>
                    <a:pt x="7756" y="6979"/>
                    <a:pt x="10073" y="4983"/>
                  </a:cubicBezTo>
                  <a:cubicBezTo>
                    <a:pt x="10374" y="4723"/>
                    <a:pt x="10426" y="4446"/>
                    <a:pt x="10633" y="4179"/>
                  </a:cubicBezTo>
                  <a:cubicBezTo>
                    <a:pt x="10800" y="3963"/>
                    <a:pt x="10971" y="3748"/>
                    <a:pt x="11192" y="3536"/>
                  </a:cubicBezTo>
                  <a:cubicBezTo>
                    <a:pt x="12456" y="2326"/>
                    <a:pt x="11977" y="2716"/>
                    <a:pt x="14550" y="1608"/>
                  </a:cubicBezTo>
                  <a:cubicBezTo>
                    <a:pt x="14923" y="1447"/>
                    <a:pt x="15110" y="1233"/>
                    <a:pt x="15669" y="1125"/>
                  </a:cubicBezTo>
                  <a:lnTo>
                    <a:pt x="17348" y="804"/>
                  </a:lnTo>
                  <a:cubicBezTo>
                    <a:pt x="17908" y="911"/>
                    <a:pt x="18552" y="989"/>
                    <a:pt x="19027" y="1125"/>
                  </a:cubicBezTo>
                  <a:cubicBezTo>
                    <a:pt x="20654" y="1593"/>
                    <a:pt x="19775" y="1927"/>
                    <a:pt x="20706" y="1125"/>
                  </a:cubicBezTo>
                  <a:cubicBezTo>
                    <a:pt x="20146" y="1018"/>
                    <a:pt x="19447" y="955"/>
                    <a:pt x="19027" y="804"/>
                  </a:cubicBezTo>
                  <a:cubicBezTo>
                    <a:pt x="15938" y="-305"/>
                    <a:pt x="21600" y="922"/>
                    <a:pt x="16789" y="0"/>
                  </a:cubicBezTo>
                  <a:cubicBezTo>
                    <a:pt x="15423" y="131"/>
                    <a:pt x="14516" y="171"/>
                    <a:pt x="13431" y="483"/>
                  </a:cubicBezTo>
                  <a:cubicBezTo>
                    <a:pt x="9700" y="1554"/>
                    <a:pt x="15110" y="429"/>
                    <a:pt x="10633" y="1286"/>
                  </a:cubicBezTo>
                  <a:lnTo>
                    <a:pt x="8954" y="2733"/>
                  </a:lnTo>
                  <a:cubicBezTo>
                    <a:pt x="8767" y="2893"/>
                    <a:pt x="8491" y="3048"/>
                    <a:pt x="8394" y="3215"/>
                  </a:cubicBezTo>
                  <a:cubicBezTo>
                    <a:pt x="7738" y="4346"/>
                    <a:pt x="8193" y="3870"/>
                    <a:pt x="7275" y="4661"/>
                  </a:cubicBezTo>
                  <a:cubicBezTo>
                    <a:pt x="7088" y="5143"/>
                    <a:pt x="6993" y="5629"/>
                    <a:pt x="6715" y="6108"/>
                  </a:cubicBezTo>
                  <a:cubicBezTo>
                    <a:pt x="6477" y="6519"/>
                    <a:pt x="5593" y="6860"/>
                    <a:pt x="5037" y="7233"/>
                  </a:cubicBezTo>
                  <a:cubicBezTo>
                    <a:pt x="4804" y="7388"/>
                    <a:pt x="4804" y="7574"/>
                    <a:pt x="4477" y="7715"/>
                  </a:cubicBezTo>
                  <a:cubicBezTo>
                    <a:pt x="4038" y="7904"/>
                    <a:pt x="3358" y="8036"/>
                    <a:pt x="2798" y="8197"/>
                  </a:cubicBezTo>
                  <a:cubicBezTo>
                    <a:pt x="2487" y="8465"/>
                    <a:pt x="1740" y="9067"/>
                    <a:pt x="1679" y="9322"/>
                  </a:cubicBezTo>
                  <a:cubicBezTo>
                    <a:pt x="1358" y="10659"/>
                    <a:pt x="1393" y="12002"/>
                    <a:pt x="1119" y="13340"/>
                  </a:cubicBezTo>
                  <a:cubicBezTo>
                    <a:pt x="1020" y="13824"/>
                    <a:pt x="590" y="14301"/>
                    <a:pt x="560" y="14786"/>
                  </a:cubicBezTo>
                  <a:cubicBezTo>
                    <a:pt x="403" y="17304"/>
                    <a:pt x="0" y="21134"/>
                    <a:pt x="0" y="21215"/>
                  </a:cubicBezTo>
                  <a:close/>
                </a:path>
              </a:pathLst>
            </a:custGeom>
            <a:grpFill/>
            <a:ln w="9525" cap="flat">
              <a:solidFill>
                <a:srgbClr val="000000"/>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defRPr>
                  <a:solidFill>
                    <a:srgbClr val="FFFFFF"/>
                  </a:solidFill>
                </a:defRPr>
              </a:pPr>
              <a:endParaRPr/>
            </a:p>
          </p:txBody>
        </p:sp>
        <p:sp>
          <p:nvSpPr>
            <p:cNvPr id="463" name="Shape"/>
            <p:cNvSpPr/>
            <p:nvPr/>
          </p:nvSpPr>
          <p:spPr>
            <a:xfrm>
              <a:off x="345027" y="458479"/>
              <a:ext cx="108907" cy="451283"/>
            </a:xfrm>
            <a:custGeom>
              <a:avLst/>
              <a:gdLst/>
              <a:ahLst/>
              <a:cxnLst>
                <a:cxn ang="0">
                  <a:pos x="wd2" y="hd2"/>
                </a:cxn>
                <a:cxn ang="5400000">
                  <a:pos x="wd2" y="hd2"/>
                </a:cxn>
                <a:cxn ang="10800000">
                  <a:pos x="wd2" y="hd2"/>
                </a:cxn>
                <a:cxn ang="16200000">
                  <a:pos x="wd2" y="hd2"/>
                </a:cxn>
              </a:cxnLst>
              <a:rect l="0" t="0" r="r" b="b"/>
              <a:pathLst>
                <a:path w="21237" h="21323" extrusionOk="0">
                  <a:moveTo>
                    <a:pt x="21208" y="21283"/>
                  </a:moveTo>
                  <a:cubicBezTo>
                    <a:pt x="21385" y="20967"/>
                    <a:pt x="20710" y="18235"/>
                    <a:pt x="20148" y="16723"/>
                  </a:cubicBezTo>
                  <a:cubicBezTo>
                    <a:pt x="20000" y="16325"/>
                    <a:pt x="19408" y="15966"/>
                    <a:pt x="19087" y="15582"/>
                  </a:cubicBezTo>
                  <a:cubicBezTo>
                    <a:pt x="18348" y="14699"/>
                    <a:pt x="17629" y="13813"/>
                    <a:pt x="16966" y="12922"/>
                  </a:cubicBezTo>
                  <a:cubicBezTo>
                    <a:pt x="16215" y="11913"/>
                    <a:pt x="15417" y="10906"/>
                    <a:pt x="14846" y="9882"/>
                  </a:cubicBezTo>
                  <a:cubicBezTo>
                    <a:pt x="14657" y="9543"/>
                    <a:pt x="13286" y="6931"/>
                    <a:pt x="12725" y="6461"/>
                  </a:cubicBezTo>
                  <a:cubicBezTo>
                    <a:pt x="12223" y="6041"/>
                    <a:pt x="11174" y="5729"/>
                    <a:pt x="10604" y="5321"/>
                  </a:cubicBezTo>
                  <a:cubicBezTo>
                    <a:pt x="10104" y="4962"/>
                    <a:pt x="10043" y="4539"/>
                    <a:pt x="9544" y="4181"/>
                  </a:cubicBezTo>
                  <a:cubicBezTo>
                    <a:pt x="8974" y="3772"/>
                    <a:pt x="7993" y="3449"/>
                    <a:pt x="7423" y="3040"/>
                  </a:cubicBezTo>
                  <a:cubicBezTo>
                    <a:pt x="6923" y="2682"/>
                    <a:pt x="7061" y="2213"/>
                    <a:pt x="6362" y="1900"/>
                  </a:cubicBezTo>
                  <a:cubicBezTo>
                    <a:pt x="5566" y="1544"/>
                    <a:pt x="4160" y="1433"/>
                    <a:pt x="3181" y="1140"/>
                  </a:cubicBezTo>
                  <a:cubicBezTo>
                    <a:pt x="2029" y="796"/>
                    <a:pt x="1060" y="380"/>
                    <a:pt x="0" y="0"/>
                  </a:cubicBezTo>
                  <a:cubicBezTo>
                    <a:pt x="2474" y="2660"/>
                    <a:pt x="0" y="2027"/>
                    <a:pt x="5302" y="2660"/>
                  </a:cubicBezTo>
                  <a:cubicBezTo>
                    <a:pt x="6716" y="3421"/>
                    <a:pt x="8737" y="4074"/>
                    <a:pt x="9544" y="4941"/>
                  </a:cubicBezTo>
                  <a:cubicBezTo>
                    <a:pt x="12086" y="7675"/>
                    <a:pt x="9001" y="4261"/>
                    <a:pt x="11664" y="7601"/>
                  </a:cubicBezTo>
                  <a:cubicBezTo>
                    <a:pt x="11971" y="7986"/>
                    <a:pt x="12371" y="8361"/>
                    <a:pt x="12725" y="8741"/>
                  </a:cubicBezTo>
                  <a:cubicBezTo>
                    <a:pt x="15162" y="14855"/>
                    <a:pt x="13265" y="12363"/>
                    <a:pt x="16966" y="16343"/>
                  </a:cubicBezTo>
                  <a:lnTo>
                    <a:pt x="18027" y="17483"/>
                  </a:lnTo>
                  <a:cubicBezTo>
                    <a:pt x="18380" y="17863"/>
                    <a:pt x="18467" y="18290"/>
                    <a:pt x="19087" y="18623"/>
                  </a:cubicBezTo>
                  <a:cubicBezTo>
                    <a:pt x="21600" y="19974"/>
                    <a:pt x="21031" y="21600"/>
                    <a:pt x="21208" y="21283"/>
                  </a:cubicBezTo>
                  <a:close/>
                </a:path>
              </a:pathLst>
            </a:custGeom>
            <a:grpFill/>
            <a:ln w="9525" cap="flat">
              <a:solidFill>
                <a:srgbClr val="000000"/>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pPr algn="ctr">
                <a:defRPr>
                  <a:solidFill>
                    <a:srgbClr val="FFFFFF"/>
                  </a:solidFill>
                </a:defRPr>
              </a:pPr>
              <a:endParaRPr/>
            </a:p>
          </p:txBody>
        </p:sp>
      </p:grpSp>
      <p:pic>
        <p:nvPicPr>
          <p:cNvPr id="465" name="image10.png" descr="image10.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627598" y="4722811"/>
            <a:ext cx="2121124" cy="1546187"/>
          </a:xfrm>
          <a:prstGeom prst="rect">
            <a:avLst/>
          </a:prstGeom>
          <a:ln w="12700">
            <a:miter lim="400000"/>
          </a:ln>
        </p:spPr>
      </p:pic>
      <p:pic>
        <p:nvPicPr>
          <p:cNvPr id="466" name="image11.png" descr="image11.pn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627599" y="1160696"/>
            <a:ext cx="1900079" cy="1054940"/>
          </a:xfrm>
          <a:prstGeom prst="rect">
            <a:avLst/>
          </a:prstGeom>
          <a:ln w="12700">
            <a:miter lim="400000"/>
          </a:ln>
        </p:spPr>
      </p:pic>
      <p:pic>
        <p:nvPicPr>
          <p:cNvPr id="467" name="Screen Shot 2013-07-30 at 8.09.41 AM.png" descr="Screen Shot 2013-07-30 at 8.09.41 AM.png"/>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472348" y="2021771"/>
            <a:ext cx="1141804" cy="1619995"/>
          </a:xfrm>
          <a:prstGeom prst="rect">
            <a:avLst/>
          </a:prstGeom>
          <a:ln w="12700">
            <a:miter lim="400000"/>
          </a:ln>
        </p:spPr>
      </p:pic>
      <p:pic>
        <p:nvPicPr>
          <p:cNvPr id="468" name="image13.png" descr="image13.png"/>
          <p:cNvPicPr>
            <a:picLocks noChangeAspect="1"/>
          </p:cNvPicPr>
          <p:nvPr/>
        </p:nvPicPr>
        <p:blipFill>
          <a:blip r:embed="rId6"/>
          <a:stretch>
            <a:fillRect/>
          </a:stretch>
        </p:blipFill>
        <p:spPr>
          <a:xfrm>
            <a:off x="8772272" y="3596306"/>
            <a:ext cx="1683760" cy="1120466"/>
          </a:xfrm>
          <a:prstGeom prst="rect">
            <a:avLst/>
          </a:prstGeom>
          <a:ln w="12700">
            <a:miter lim="400000"/>
          </a:ln>
        </p:spPr>
      </p:pic>
      <p:pic>
        <p:nvPicPr>
          <p:cNvPr id="469" name="Screen Shot 2013-07-30 at 8.12.52 AM.png" descr="Screen Shot 2013-07-30 at 8.12.52 AM.png"/>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8278994" y="4605428"/>
            <a:ext cx="986554" cy="970247"/>
          </a:xfrm>
          <a:prstGeom prst="rect">
            <a:avLst/>
          </a:prstGeom>
          <a:ln w="12700">
            <a:miter lim="400000"/>
          </a:ln>
        </p:spPr>
      </p:pic>
      <p:pic>
        <p:nvPicPr>
          <p:cNvPr id="470" name="image15.png" descr="image15.png"/>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9571945" y="2552101"/>
            <a:ext cx="1096056" cy="820984"/>
          </a:xfrm>
          <a:prstGeom prst="rect">
            <a:avLst/>
          </a:prstGeom>
          <a:ln w="12700">
            <a:miter lim="400000"/>
          </a:ln>
        </p:spPr>
      </p:pic>
      <p:sp>
        <p:nvSpPr>
          <p:cNvPr id="471" name="Line"/>
          <p:cNvSpPr/>
          <p:nvPr/>
        </p:nvSpPr>
        <p:spPr>
          <a:xfrm flipV="1">
            <a:off x="7861300" y="2831767"/>
            <a:ext cx="611050" cy="343234"/>
          </a:xfrm>
          <a:prstGeom prst="line">
            <a:avLst/>
          </a:prstGeom>
          <a:ln w="60325">
            <a:solidFill>
              <a:srgbClr val="948A54"/>
            </a:solidFill>
            <a:tailEnd type="triangle"/>
          </a:ln>
          <a:effectLst>
            <a:outerShdw blurRad="38100" dist="20000" dir="5400000" rotWithShape="0">
              <a:srgbClr val="000000">
                <a:alpha val="38000"/>
              </a:srgbClr>
            </a:outerShdw>
          </a:effectLst>
        </p:spPr>
        <p:txBody>
          <a:bodyPr lIns="45719" rIns="45719"/>
          <a:lstStyle/>
          <a:p>
            <a:endParaRPr/>
          </a:p>
        </p:txBody>
      </p:sp>
      <p:sp>
        <p:nvSpPr>
          <p:cNvPr id="472" name="Line"/>
          <p:cNvSpPr/>
          <p:nvPr/>
        </p:nvSpPr>
        <p:spPr>
          <a:xfrm flipV="1">
            <a:off x="7772400" y="3641764"/>
            <a:ext cx="641297" cy="53936"/>
          </a:xfrm>
          <a:prstGeom prst="line">
            <a:avLst/>
          </a:prstGeom>
          <a:ln w="60325">
            <a:solidFill>
              <a:srgbClr val="948A54"/>
            </a:solidFill>
            <a:tailEnd type="triangle"/>
          </a:ln>
          <a:effectLst>
            <a:outerShdw blurRad="38100" dist="20000" dir="5400000" rotWithShape="0">
              <a:srgbClr val="000000">
                <a:alpha val="38000"/>
              </a:srgbClr>
            </a:outerShdw>
          </a:effectLst>
        </p:spPr>
        <p:txBody>
          <a:bodyPr lIns="45719" rIns="45719"/>
          <a:lstStyle/>
          <a:p>
            <a:endParaRPr/>
          </a:p>
        </p:txBody>
      </p:sp>
      <p:sp>
        <p:nvSpPr>
          <p:cNvPr id="473" name="Line"/>
          <p:cNvSpPr/>
          <p:nvPr/>
        </p:nvSpPr>
        <p:spPr>
          <a:xfrm>
            <a:off x="7670800" y="4203700"/>
            <a:ext cx="956799" cy="316194"/>
          </a:xfrm>
          <a:prstGeom prst="line">
            <a:avLst/>
          </a:prstGeom>
          <a:ln w="60325">
            <a:solidFill>
              <a:srgbClr val="948A54"/>
            </a:solidFill>
            <a:tailEnd type="triangle"/>
          </a:ln>
          <a:effectLst>
            <a:outerShdw blurRad="38100" dist="20000" dir="5400000" rotWithShape="0">
              <a:srgbClr val="000000">
                <a:alpha val="38000"/>
              </a:srgbClr>
            </a:outerShdw>
          </a:effectLst>
        </p:spPr>
        <p:txBody>
          <a:bodyPr lIns="45719" rIns="45719"/>
          <a:lstStyle/>
          <a:p>
            <a:endParaRPr/>
          </a:p>
        </p:txBody>
      </p:sp>
      <p:sp>
        <p:nvSpPr>
          <p:cNvPr id="474" name="Line"/>
          <p:cNvSpPr/>
          <p:nvPr/>
        </p:nvSpPr>
        <p:spPr>
          <a:xfrm>
            <a:off x="7467600" y="4622800"/>
            <a:ext cx="811396" cy="519661"/>
          </a:xfrm>
          <a:prstGeom prst="line">
            <a:avLst/>
          </a:prstGeom>
          <a:ln w="60325">
            <a:solidFill>
              <a:srgbClr val="948A54"/>
            </a:solidFill>
            <a:tailEnd type="triangle"/>
          </a:ln>
          <a:effectLst>
            <a:outerShdw blurRad="38100" dist="20000" dir="5400000" rotWithShape="0">
              <a:srgbClr val="000000">
                <a:alpha val="38000"/>
              </a:srgbClr>
            </a:outerShdw>
          </a:effectLst>
        </p:spPr>
        <p:txBody>
          <a:bodyPr lIns="45719" rIns="45719"/>
          <a:lstStyle/>
          <a:p>
            <a:endParaRPr/>
          </a:p>
        </p:txBody>
      </p:sp>
      <p:sp>
        <p:nvSpPr>
          <p:cNvPr id="475" name="Line"/>
          <p:cNvSpPr/>
          <p:nvPr/>
        </p:nvSpPr>
        <p:spPr>
          <a:xfrm flipV="1">
            <a:off x="7658099" y="1946611"/>
            <a:ext cx="814250" cy="885491"/>
          </a:xfrm>
          <a:prstGeom prst="line">
            <a:avLst/>
          </a:prstGeom>
          <a:ln w="60325">
            <a:solidFill>
              <a:srgbClr val="948A54"/>
            </a:solidFill>
            <a:tailEnd type="triangle"/>
          </a:ln>
          <a:effectLst>
            <a:outerShdw blurRad="38100" dist="20000" dir="5400000" rotWithShape="0">
              <a:srgbClr val="000000">
                <a:alpha val="38000"/>
              </a:srgbClr>
            </a:outerShdw>
          </a:effectLst>
        </p:spPr>
        <p:txBody>
          <a:bodyPr lIns="45719" rIns="45719"/>
          <a:lstStyle/>
          <a:p>
            <a:endParaRPr/>
          </a:p>
        </p:txBody>
      </p:sp>
      <p:grpSp>
        <p:nvGrpSpPr>
          <p:cNvPr id="9" name="Group 8">
            <a:extLst>
              <a:ext uri="{FF2B5EF4-FFF2-40B4-BE49-F238E27FC236}">
                <a16:creationId xmlns:a16="http://schemas.microsoft.com/office/drawing/2014/main" id="{7D538F2F-BEDC-0C40-9827-F964997BD4C4}"/>
              </a:ext>
            </a:extLst>
          </p:cNvPr>
          <p:cNvGrpSpPr/>
          <p:nvPr/>
        </p:nvGrpSpPr>
        <p:grpSpPr>
          <a:xfrm>
            <a:off x="1418515" y="4648199"/>
            <a:ext cx="3559886" cy="2387324"/>
            <a:chOff x="-105485" y="4648199"/>
            <a:chExt cx="3559886" cy="2387324"/>
          </a:xfrm>
        </p:grpSpPr>
        <p:sp>
          <p:nvSpPr>
            <p:cNvPr id="118" name="Credit: Simone Yasui"/>
            <p:cNvSpPr txBox="1"/>
            <p:nvPr/>
          </p:nvSpPr>
          <p:spPr>
            <a:xfrm>
              <a:off x="0" y="5299264"/>
              <a:ext cx="1364218" cy="27699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rIns="45719">
              <a:spAutoFit/>
            </a:bodyPr>
            <a:lstStyle>
              <a:lvl1pPr>
                <a:defRPr sz="1200">
                  <a:solidFill>
                    <a:srgbClr val="D9D9D9"/>
                  </a:solidFill>
                </a:defRPr>
              </a:lvl1pPr>
            </a:lstStyle>
            <a:p>
              <a:r>
                <a:t>Credit: Simone Yasui</a:t>
              </a:r>
            </a:p>
          </p:txBody>
        </p:sp>
        <p:pic>
          <p:nvPicPr>
            <p:cNvPr id="477" name="image16.png" descr="image16.png"/>
            <p:cNvPicPr>
              <a:picLocks noChangeAspect="1"/>
            </p:cNvPicPr>
            <p:nvPr/>
          </p:nvPicPr>
          <p:blipFill>
            <a:blip r:embed="rId9"/>
            <a:stretch>
              <a:fillRect/>
            </a:stretch>
          </p:blipFill>
          <p:spPr>
            <a:xfrm>
              <a:off x="1173405" y="5575672"/>
              <a:ext cx="1100981" cy="1100980"/>
            </a:xfrm>
            <a:prstGeom prst="rect">
              <a:avLst/>
            </a:prstGeom>
            <a:ln w="12700">
              <a:miter lim="400000"/>
            </a:ln>
          </p:spPr>
        </p:pic>
        <p:pic>
          <p:nvPicPr>
            <p:cNvPr id="478" name="image17.png" descr="image17.png"/>
            <p:cNvPicPr>
              <a:picLocks noChangeAspect="1"/>
            </p:cNvPicPr>
            <p:nvPr/>
          </p:nvPicPr>
          <p:blipFill>
            <a:blip r:embed="rId10"/>
            <a:stretch>
              <a:fillRect/>
            </a:stretch>
          </p:blipFill>
          <p:spPr>
            <a:xfrm>
              <a:off x="249015" y="5294858"/>
              <a:ext cx="974139" cy="974139"/>
            </a:xfrm>
            <a:prstGeom prst="rect">
              <a:avLst/>
            </a:prstGeom>
            <a:ln w="12700">
              <a:miter lim="400000"/>
            </a:ln>
          </p:spPr>
        </p:pic>
        <p:pic>
          <p:nvPicPr>
            <p:cNvPr id="479" name="image18.png" descr="image18.png"/>
            <p:cNvPicPr>
              <a:picLocks noChangeAspect="1"/>
            </p:cNvPicPr>
            <p:nvPr/>
          </p:nvPicPr>
          <p:blipFill>
            <a:blip r:embed="rId11"/>
            <a:stretch>
              <a:fillRect/>
            </a:stretch>
          </p:blipFill>
          <p:spPr>
            <a:xfrm>
              <a:off x="-105485" y="5934543"/>
              <a:ext cx="1100981" cy="1100980"/>
            </a:xfrm>
            <a:prstGeom prst="rect">
              <a:avLst/>
            </a:prstGeom>
            <a:ln w="12700">
              <a:miter lim="400000"/>
            </a:ln>
          </p:spPr>
        </p:pic>
        <p:pic>
          <p:nvPicPr>
            <p:cNvPr id="480" name="image19.png" descr="image19.png"/>
            <p:cNvPicPr>
              <a:picLocks noChangeAspect="1"/>
            </p:cNvPicPr>
            <p:nvPr/>
          </p:nvPicPr>
          <p:blipFill>
            <a:blip r:embed="rId12"/>
            <a:stretch>
              <a:fillRect/>
            </a:stretch>
          </p:blipFill>
          <p:spPr>
            <a:xfrm>
              <a:off x="1974222" y="5934543"/>
              <a:ext cx="1084578" cy="1084578"/>
            </a:xfrm>
            <a:prstGeom prst="rect">
              <a:avLst/>
            </a:prstGeom>
            <a:ln w="12700">
              <a:miter lim="400000"/>
            </a:ln>
          </p:spPr>
        </p:pic>
        <p:pic>
          <p:nvPicPr>
            <p:cNvPr id="481" name="image20.png" descr="image20.png"/>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748537" y="5934543"/>
              <a:ext cx="975362" cy="975362"/>
            </a:xfrm>
            <a:prstGeom prst="rect">
              <a:avLst/>
            </a:prstGeom>
            <a:ln w="12700">
              <a:miter lim="400000"/>
            </a:ln>
          </p:spPr>
        </p:pic>
        <p:sp>
          <p:nvSpPr>
            <p:cNvPr id="484" name="Line"/>
            <p:cNvSpPr/>
            <p:nvPr/>
          </p:nvSpPr>
          <p:spPr>
            <a:xfrm flipV="1">
              <a:off x="2233565" y="4648199"/>
              <a:ext cx="1220836" cy="1101896"/>
            </a:xfrm>
            <a:prstGeom prst="line">
              <a:avLst/>
            </a:prstGeom>
            <a:ln w="60325">
              <a:solidFill>
                <a:srgbClr val="F2DCDB"/>
              </a:solidFill>
              <a:tailEnd type="triangle"/>
            </a:ln>
            <a:effectLst>
              <a:outerShdw blurRad="38100" dist="20000" dir="5400000" rotWithShape="0">
                <a:srgbClr val="000000">
                  <a:alpha val="38000"/>
                </a:srgbClr>
              </a:outerShdw>
            </a:effectLst>
          </p:spPr>
          <p:txBody>
            <a:bodyPr lIns="45719" rIns="45719"/>
            <a:lstStyle/>
            <a:p>
              <a:endParaRPr/>
            </a:p>
          </p:txBody>
        </p:sp>
      </p:grpSp>
      <p:grpSp>
        <p:nvGrpSpPr>
          <p:cNvPr id="6" name="Group 5">
            <a:extLst>
              <a:ext uri="{FF2B5EF4-FFF2-40B4-BE49-F238E27FC236}">
                <a16:creationId xmlns:a16="http://schemas.microsoft.com/office/drawing/2014/main" id="{409D4A53-0625-864D-98E6-9F92F7077BE6}"/>
              </a:ext>
            </a:extLst>
          </p:cNvPr>
          <p:cNvGrpSpPr/>
          <p:nvPr/>
        </p:nvGrpSpPr>
        <p:grpSpPr>
          <a:xfrm>
            <a:off x="1806844" y="624841"/>
            <a:ext cx="3133456" cy="2499361"/>
            <a:chOff x="282844" y="624840"/>
            <a:chExt cx="3133456" cy="2499361"/>
          </a:xfrm>
        </p:grpSpPr>
        <p:sp>
          <p:nvSpPr>
            <p:cNvPr id="486" name="Line"/>
            <p:cNvSpPr/>
            <p:nvPr/>
          </p:nvSpPr>
          <p:spPr>
            <a:xfrm>
              <a:off x="1974222" y="2021769"/>
              <a:ext cx="1442078" cy="1102432"/>
            </a:xfrm>
            <a:prstGeom prst="line">
              <a:avLst/>
            </a:prstGeom>
            <a:ln w="60325">
              <a:solidFill>
                <a:srgbClr val="F9E086"/>
              </a:solidFill>
              <a:tailEnd type="triangle"/>
            </a:ln>
            <a:effectLst>
              <a:outerShdw blurRad="38100" dist="20000" dir="5400000" rotWithShape="0">
                <a:srgbClr val="000000">
                  <a:alpha val="38000"/>
                </a:srgbClr>
              </a:outerShdw>
            </a:effectLst>
          </p:spPr>
          <p:txBody>
            <a:bodyPr lIns="45719" rIns="45719"/>
            <a:lstStyle/>
            <a:p>
              <a:endParaRPr/>
            </a:p>
          </p:txBody>
        </p:sp>
        <p:pic>
          <p:nvPicPr>
            <p:cNvPr id="487" name="image22.png" descr="image22.png"/>
            <p:cNvPicPr>
              <a:picLocks noChangeAspect="1"/>
            </p:cNvPicPr>
            <p:nvPr/>
          </p:nvPicPr>
          <p:blipFill>
            <a:blip r:embed="rId14" cstate="screen">
              <a:alphaModFix amt="67000"/>
              <a:extLst>
                <a:ext uri="{28A0092B-C50C-407E-A947-70E740481C1C}">
                  <a14:useLocalDpi xmlns:a14="http://schemas.microsoft.com/office/drawing/2010/main"/>
                </a:ext>
              </a:extLst>
            </a:blip>
            <a:stretch>
              <a:fillRect/>
            </a:stretch>
          </p:blipFill>
          <p:spPr>
            <a:xfrm>
              <a:off x="282844" y="624840"/>
              <a:ext cx="1950722" cy="1950721"/>
            </a:xfrm>
            <a:prstGeom prst="rect">
              <a:avLst/>
            </a:prstGeom>
            <a:ln w="12700">
              <a:miter lim="400000"/>
            </a:ln>
          </p:spPr>
        </p:pic>
      </p:grpSp>
      <p:pic>
        <p:nvPicPr>
          <p:cNvPr id="489" name="Screen Shot 2013-08-01 at 9.41.16 PM.png" descr="Screen Shot 2013-08-01 at 9.41.16 PM.png"/>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a:off x="7805307" y="5708650"/>
            <a:ext cx="1281545" cy="1149350"/>
          </a:xfrm>
          <a:prstGeom prst="rect">
            <a:avLst/>
          </a:prstGeom>
          <a:ln w="12700">
            <a:miter lim="400000"/>
          </a:ln>
        </p:spPr>
      </p:pic>
      <p:grpSp>
        <p:nvGrpSpPr>
          <p:cNvPr id="8" name="Group 7">
            <a:extLst>
              <a:ext uri="{FF2B5EF4-FFF2-40B4-BE49-F238E27FC236}">
                <a16:creationId xmlns:a16="http://schemas.microsoft.com/office/drawing/2014/main" id="{8CFDA528-CB3E-424B-8E1B-1F62021A7DA8}"/>
              </a:ext>
            </a:extLst>
          </p:cNvPr>
          <p:cNvGrpSpPr/>
          <p:nvPr/>
        </p:nvGrpSpPr>
        <p:grpSpPr>
          <a:xfrm>
            <a:off x="2365122" y="3848602"/>
            <a:ext cx="2181115" cy="1033994"/>
            <a:chOff x="841121" y="3848602"/>
            <a:chExt cx="2181115" cy="1033994"/>
          </a:xfrm>
        </p:grpSpPr>
        <p:sp>
          <p:nvSpPr>
            <p:cNvPr id="476" name="CO2"/>
            <p:cNvSpPr txBox="1"/>
            <p:nvPr/>
          </p:nvSpPr>
          <p:spPr>
            <a:xfrm>
              <a:off x="841121" y="4359376"/>
              <a:ext cx="810476" cy="52322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rIns="45719">
              <a:spAutoFit/>
            </a:bodyPr>
            <a:lstStyle/>
            <a:p>
              <a:pPr>
                <a:defRPr>
                  <a:solidFill>
                    <a:srgbClr val="D9D9D9"/>
                  </a:solidFill>
                  <a:latin typeface="Tekton Pro Bold"/>
                  <a:ea typeface="Tekton Pro Bold"/>
                  <a:cs typeface="Tekton Pro Bold"/>
                  <a:sym typeface="Tekton Pro Bold"/>
                </a:defRPr>
              </a:pPr>
              <a:r>
                <a:rPr sz="2800" b="1" dirty="0">
                  <a:solidFill>
                    <a:schemeClr val="bg1"/>
                  </a:solidFill>
                </a:rPr>
                <a:t>  CO</a:t>
              </a:r>
              <a:r>
                <a:rPr sz="2800" b="1" baseline="-25000" dirty="0">
                  <a:solidFill>
                    <a:schemeClr val="bg1"/>
                  </a:solidFill>
                </a:rPr>
                <a:t>2</a:t>
              </a:r>
            </a:p>
          </p:txBody>
        </p:sp>
        <p:sp>
          <p:nvSpPr>
            <p:cNvPr id="482" name="Line"/>
            <p:cNvSpPr/>
            <p:nvPr/>
          </p:nvSpPr>
          <p:spPr>
            <a:xfrm flipV="1">
              <a:off x="1640720" y="4127472"/>
              <a:ext cx="1381516" cy="304052"/>
            </a:xfrm>
            <a:prstGeom prst="line">
              <a:avLst/>
            </a:prstGeom>
            <a:ln w="60325">
              <a:solidFill>
                <a:schemeClr val="bg1"/>
              </a:solidFill>
              <a:tailEnd type="triangle"/>
            </a:ln>
            <a:effectLst>
              <a:outerShdw blurRad="38100" dist="20000" dir="5400000" rotWithShape="0">
                <a:srgbClr val="000000">
                  <a:alpha val="38000"/>
                </a:srgbClr>
              </a:outerShdw>
            </a:effectLst>
          </p:spPr>
          <p:txBody>
            <a:bodyPr lIns="45719" rIns="45719"/>
            <a:lstStyle/>
            <a:p>
              <a:endParaRPr/>
            </a:p>
          </p:txBody>
        </p:sp>
        <p:pic>
          <p:nvPicPr>
            <p:cNvPr id="3" name="Picture 2">
              <a:extLst>
                <a:ext uri="{FF2B5EF4-FFF2-40B4-BE49-F238E27FC236}">
                  <a16:creationId xmlns:a16="http://schemas.microsoft.com/office/drawing/2014/main" id="{20C961EA-3031-3D48-9DC6-B96A18EB2327}"/>
                </a:ext>
              </a:extLst>
            </p:cNvPr>
            <p:cNvPicPr>
              <a:picLocks noChangeAspect="1"/>
            </p:cNvPicPr>
            <p:nvPr/>
          </p:nvPicPr>
          <p:blipFill>
            <a:blip r:embed="rId16">
              <a:extLst>
                <a:ext uri="{28A0092B-C50C-407E-A947-70E740481C1C}">
                  <a14:useLocalDpi xmlns:a14="http://schemas.microsoft.com/office/drawing/2010/main"/>
                </a:ext>
              </a:extLst>
            </a:blip>
            <a:stretch>
              <a:fillRect/>
            </a:stretch>
          </p:blipFill>
          <p:spPr>
            <a:xfrm>
              <a:off x="905654" y="3848602"/>
              <a:ext cx="635000" cy="635000"/>
            </a:xfrm>
            <a:prstGeom prst="rect">
              <a:avLst/>
            </a:prstGeom>
          </p:spPr>
        </p:pic>
      </p:grpSp>
      <p:grpSp>
        <p:nvGrpSpPr>
          <p:cNvPr id="7" name="Group 6">
            <a:extLst>
              <a:ext uri="{FF2B5EF4-FFF2-40B4-BE49-F238E27FC236}">
                <a16:creationId xmlns:a16="http://schemas.microsoft.com/office/drawing/2014/main" id="{639CB07F-39A4-424C-A1A0-12DCF48ECA66}"/>
              </a:ext>
            </a:extLst>
          </p:cNvPr>
          <p:cNvGrpSpPr/>
          <p:nvPr/>
        </p:nvGrpSpPr>
        <p:grpSpPr>
          <a:xfrm>
            <a:off x="2432645" y="2619677"/>
            <a:ext cx="2324785" cy="1028504"/>
            <a:chOff x="908644" y="2619677"/>
            <a:chExt cx="2324785" cy="1028504"/>
          </a:xfrm>
        </p:grpSpPr>
        <p:sp>
          <p:nvSpPr>
            <p:cNvPr id="483" name="Line"/>
            <p:cNvSpPr/>
            <p:nvPr/>
          </p:nvSpPr>
          <p:spPr>
            <a:xfrm>
              <a:off x="2019176" y="3159477"/>
              <a:ext cx="1214253" cy="465406"/>
            </a:xfrm>
            <a:prstGeom prst="line">
              <a:avLst/>
            </a:prstGeom>
            <a:ln w="60325">
              <a:solidFill>
                <a:srgbClr val="8EB4E3"/>
              </a:solidFill>
              <a:tailEnd type="triangle"/>
            </a:ln>
            <a:effectLst>
              <a:outerShdw blurRad="38100" dist="20000" dir="5400000" rotWithShape="0">
                <a:srgbClr val="000000">
                  <a:alpha val="38000"/>
                </a:srgbClr>
              </a:outerShdw>
            </a:effectLst>
          </p:spPr>
          <p:txBody>
            <a:bodyPr lIns="45719" rIns="45719"/>
            <a:lstStyle/>
            <a:p>
              <a:endParaRPr/>
            </a:p>
          </p:txBody>
        </p:sp>
        <p:pic>
          <p:nvPicPr>
            <p:cNvPr id="5" name="Picture 4">
              <a:extLst>
                <a:ext uri="{FF2B5EF4-FFF2-40B4-BE49-F238E27FC236}">
                  <a16:creationId xmlns:a16="http://schemas.microsoft.com/office/drawing/2014/main" id="{35143F44-3579-0A43-9ACC-47C70EF3B914}"/>
                </a:ext>
              </a:extLst>
            </p:cNvPr>
            <p:cNvPicPr>
              <a:picLocks noChangeAspect="1"/>
            </p:cNvPicPr>
            <p:nvPr/>
          </p:nvPicPr>
          <p:blipFill>
            <a:blip r:embed="rId17" cstate="screen">
              <a:extLst>
                <a:ext uri="{28A0092B-C50C-407E-A947-70E740481C1C}">
                  <a14:useLocalDpi xmlns:a14="http://schemas.microsoft.com/office/drawing/2010/main"/>
                </a:ext>
              </a:extLst>
            </a:blip>
            <a:stretch>
              <a:fillRect/>
            </a:stretch>
          </p:blipFill>
          <p:spPr>
            <a:xfrm>
              <a:off x="1127197" y="2619677"/>
              <a:ext cx="437105" cy="437105"/>
            </a:xfrm>
            <a:prstGeom prst="rect">
              <a:avLst/>
            </a:prstGeom>
          </p:spPr>
        </p:pic>
        <p:pic>
          <p:nvPicPr>
            <p:cNvPr id="490" name="Picture 489">
              <a:extLst>
                <a:ext uri="{FF2B5EF4-FFF2-40B4-BE49-F238E27FC236}">
                  <a16:creationId xmlns:a16="http://schemas.microsoft.com/office/drawing/2014/main" id="{F483821B-B032-F145-85F4-37D7CB1F7826}"/>
                </a:ext>
              </a:extLst>
            </p:cNvPr>
            <p:cNvPicPr>
              <a:picLocks noChangeAspect="1"/>
            </p:cNvPicPr>
            <p:nvPr/>
          </p:nvPicPr>
          <p:blipFill>
            <a:blip r:embed="rId17" cstate="screen">
              <a:extLst>
                <a:ext uri="{28A0092B-C50C-407E-A947-70E740481C1C}">
                  <a14:useLocalDpi xmlns:a14="http://schemas.microsoft.com/office/drawing/2010/main"/>
                </a:ext>
              </a:extLst>
            </a:blip>
            <a:stretch>
              <a:fillRect/>
            </a:stretch>
          </p:blipFill>
          <p:spPr>
            <a:xfrm>
              <a:off x="1537116" y="2852130"/>
              <a:ext cx="437105" cy="437105"/>
            </a:xfrm>
            <a:prstGeom prst="rect">
              <a:avLst/>
            </a:prstGeom>
          </p:spPr>
        </p:pic>
        <p:pic>
          <p:nvPicPr>
            <p:cNvPr id="491" name="Picture 490">
              <a:extLst>
                <a:ext uri="{FF2B5EF4-FFF2-40B4-BE49-F238E27FC236}">
                  <a16:creationId xmlns:a16="http://schemas.microsoft.com/office/drawing/2014/main" id="{23733767-9B35-EF47-B53D-91E6FB503D85}"/>
                </a:ext>
              </a:extLst>
            </p:cNvPr>
            <p:cNvPicPr>
              <a:picLocks noChangeAspect="1"/>
            </p:cNvPicPr>
            <p:nvPr/>
          </p:nvPicPr>
          <p:blipFill>
            <a:blip r:embed="rId17" cstate="screen">
              <a:extLst>
                <a:ext uri="{28A0092B-C50C-407E-A947-70E740481C1C}">
                  <a14:useLocalDpi xmlns:a14="http://schemas.microsoft.com/office/drawing/2010/main"/>
                </a:ext>
              </a:extLst>
            </a:blip>
            <a:stretch>
              <a:fillRect/>
            </a:stretch>
          </p:blipFill>
          <p:spPr>
            <a:xfrm>
              <a:off x="1273608" y="3211076"/>
              <a:ext cx="437105" cy="437105"/>
            </a:xfrm>
            <a:prstGeom prst="rect">
              <a:avLst/>
            </a:prstGeom>
          </p:spPr>
        </p:pic>
        <p:pic>
          <p:nvPicPr>
            <p:cNvPr id="492" name="Picture 491">
              <a:extLst>
                <a:ext uri="{FF2B5EF4-FFF2-40B4-BE49-F238E27FC236}">
                  <a16:creationId xmlns:a16="http://schemas.microsoft.com/office/drawing/2014/main" id="{5203A785-A971-2545-ABF2-440AD1852B64}"/>
                </a:ext>
              </a:extLst>
            </p:cNvPr>
            <p:cNvPicPr>
              <a:picLocks noChangeAspect="1"/>
            </p:cNvPicPr>
            <p:nvPr/>
          </p:nvPicPr>
          <p:blipFill>
            <a:blip r:embed="rId17" cstate="screen">
              <a:extLst>
                <a:ext uri="{28A0092B-C50C-407E-A947-70E740481C1C}">
                  <a14:useLocalDpi xmlns:a14="http://schemas.microsoft.com/office/drawing/2010/main"/>
                </a:ext>
              </a:extLst>
            </a:blip>
            <a:stretch>
              <a:fillRect/>
            </a:stretch>
          </p:blipFill>
          <p:spPr>
            <a:xfrm>
              <a:off x="908644" y="3106354"/>
              <a:ext cx="437105" cy="437105"/>
            </a:xfrm>
            <a:prstGeom prst="rect">
              <a:avLst/>
            </a:prstGeom>
          </p:spPr>
        </p:pic>
      </p:grpSp>
    </p:spTree>
    <p:extLst>
      <p:ext uri="{BB962C8B-B14F-4D97-AF65-F5344CB8AC3E}">
        <p14:creationId xmlns:p14="http://schemas.microsoft.com/office/powerpoint/2010/main" val="16388954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ssolv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dissolv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dissolve">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dissolve">
                                      <p:cBhvr>
                                        <p:cTn id="22" dur="500"/>
                                        <p:tgtEl>
                                          <p:spTgt spid="9"/>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475"/>
                                        </p:tgtEl>
                                        <p:attrNameLst>
                                          <p:attrName>style.visibility</p:attrName>
                                        </p:attrNameLst>
                                      </p:cBhvr>
                                      <p:to>
                                        <p:strVal val="visible"/>
                                      </p:to>
                                    </p:set>
                                    <p:animEffect transition="in" filter="dissolve">
                                      <p:cBhvr>
                                        <p:cTn id="27" dur="500"/>
                                        <p:tgtEl>
                                          <p:spTgt spid="475"/>
                                        </p:tgtEl>
                                      </p:cBhvr>
                                    </p:animEffect>
                                  </p:childTnLst>
                                </p:cTn>
                              </p:par>
                            </p:childTnLst>
                          </p:cTn>
                        </p:par>
                        <p:par>
                          <p:cTn id="28" fill="hold">
                            <p:stCondLst>
                              <p:cond delay="500"/>
                            </p:stCondLst>
                            <p:childTnLst>
                              <p:par>
                                <p:cTn id="29" presetID="9" presetClass="entr" presetSubtype="0" fill="hold" nodeType="afterEffect">
                                  <p:stCondLst>
                                    <p:cond delay="0"/>
                                  </p:stCondLst>
                                  <p:childTnLst>
                                    <p:set>
                                      <p:cBhvr>
                                        <p:cTn id="30" dur="1" fill="hold">
                                          <p:stCondLst>
                                            <p:cond delay="0"/>
                                          </p:stCondLst>
                                        </p:cTn>
                                        <p:tgtEl>
                                          <p:spTgt spid="466"/>
                                        </p:tgtEl>
                                        <p:attrNameLst>
                                          <p:attrName>style.visibility</p:attrName>
                                        </p:attrNameLst>
                                      </p:cBhvr>
                                      <p:to>
                                        <p:strVal val="visible"/>
                                      </p:to>
                                    </p:set>
                                    <p:animEffect transition="in" filter="dissolve">
                                      <p:cBhvr>
                                        <p:cTn id="31" dur="500"/>
                                        <p:tgtEl>
                                          <p:spTgt spid="466"/>
                                        </p:tgtEl>
                                      </p:cBhvr>
                                    </p:animEffect>
                                  </p:childTnLst>
                                </p:cTn>
                              </p:par>
                            </p:childTnLst>
                          </p:cTn>
                        </p:par>
                        <p:par>
                          <p:cTn id="32" fill="hold">
                            <p:stCondLst>
                              <p:cond delay="1000"/>
                            </p:stCondLst>
                            <p:childTnLst>
                              <p:par>
                                <p:cTn id="33" presetID="9" presetClass="entr" presetSubtype="0" fill="hold" grpId="0" nodeType="afterEffect">
                                  <p:stCondLst>
                                    <p:cond delay="0"/>
                                  </p:stCondLst>
                                  <p:childTnLst>
                                    <p:set>
                                      <p:cBhvr>
                                        <p:cTn id="34" dur="1" fill="hold">
                                          <p:stCondLst>
                                            <p:cond delay="0"/>
                                          </p:stCondLst>
                                        </p:cTn>
                                        <p:tgtEl>
                                          <p:spTgt spid="471"/>
                                        </p:tgtEl>
                                        <p:attrNameLst>
                                          <p:attrName>style.visibility</p:attrName>
                                        </p:attrNameLst>
                                      </p:cBhvr>
                                      <p:to>
                                        <p:strVal val="visible"/>
                                      </p:to>
                                    </p:set>
                                    <p:animEffect transition="in" filter="dissolve">
                                      <p:cBhvr>
                                        <p:cTn id="35" dur="500"/>
                                        <p:tgtEl>
                                          <p:spTgt spid="471"/>
                                        </p:tgtEl>
                                      </p:cBhvr>
                                    </p:animEffect>
                                  </p:childTnLst>
                                </p:cTn>
                              </p:par>
                            </p:childTnLst>
                          </p:cTn>
                        </p:par>
                        <p:par>
                          <p:cTn id="36" fill="hold">
                            <p:stCondLst>
                              <p:cond delay="1500"/>
                            </p:stCondLst>
                            <p:childTnLst>
                              <p:par>
                                <p:cTn id="37" presetID="9" presetClass="entr" presetSubtype="0" fill="hold" nodeType="afterEffect">
                                  <p:stCondLst>
                                    <p:cond delay="0"/>
                                  </p:stCondLst>
                                  <p:childTnLst>
                                    <p:set>
                                      <p:cBhvr>
                                        <p:cTn id="38" dur="1" fill="hold">
                                          <p:stCondLst>
                                            <p:cond delay="0"/>
                                          </p:stCondLst>
                                        </p:cTn>
                                        <p:tgtEl>
                                          <p:spTgt spid="467"/>
                                        </p:tgtEl>
                                        <p:attrNameLst>
                                          <p:attrName>style.visibility</p:attrName>
                                        </p:attrNameLst>
                                      </p:cBhvr>
                                      <p:to>
                                        <p:strVal val="visible"/>
                                      </p:to>
                                    </p:set>
                                    <p:animEffect transition="in" filter="dissolve">
                                      <p:cBhvr>
                                        <p:cTn id="39" dur="500"/>
                                        <p:tgtEl>
                                          <p:spTgt spid="467"/>
                                        </p:tgtEl>
                                      </p:cBhvr>
                                    </p:animEffect>
                                  </p:childTnLst>
                                </p:cTn>
                              </p:par>
                            </p:childTnLst>
                          </p:cTn>
                        </p:par>
                        <p:par>
                          <p:cTn id="40" fill="hold">
                            <p:stCondLst>
                              <p:cond delay="2000"/>
                            </p:stCondLst>
                            <p:childTnLst>
                              <p:par>
                                <p:cTn id="41" presetID="9" presetClass="entr" presetSubtype="0" fill="hold" nodeType="afterEffect">
                                  <p:stCondLst>
                                    <p:cond delay="0"/>
                                  </p:stCondLst>
                                  <p:childTnLst>
                                    <p:set>
                                      <p:cBhvr>
                                        <p:cTn id="42" dur="1" fill="hold">
                                          <p:stCondLst>
                                            <p:cond delay="0"/>
                                          </p:stCondLst>
                                        </p:cTn>
                                        <p:tgtEl>
                                          <p:spTgt spid="470"/>
                                        </p:tgtEl>
                                        <p:attrNameLst>
                                          <p:attrName>style.visibility</p:attrName>
                                        </p:attrNameLst>
                                      </p:cBhvr>
                                      <p:to>
                                        <p:strVal val="visible"/>
                                      </p:to>
                                    </p:set>
                                    <p:animEffect transition="in" filter="dissolve">
                                      <p:cBhvr>
                                        <p:cTn id="43" dur="500"/>
                                        <p:tgtEl>
                                          <p:spTgt spid="470"/>
                                        </p:tgtEl>
                                      </p:cBhvr>
                                    </p:animEffect>
                                  </p:childTnLst>
                                </p:cTn>
                              </p:par>
                            </p:childTnLst>
                          </p:cTn>
                        </p:par>
                        <p:par>
                          <p:cTn id="44" fill="hold">
                            <p:stCondLst>
                              <p:cond delay="2500"/>
                            </p:stCondLst>
                            <p:childTnLst>
                              <p:par>
                                <p:cTn id="45" presetID="9" presetClass="entr" presetSubtype="0" fill="hold" grpId="0" nodeType="afterEffect">
                                  <p:stCondLst>
                                    <p:cond delay="500"/>
                                  </p:stCondLst>
                                  <p:childTnLst>
                                    <p:set>
                                      <p:cBhvr>
                                        <p:cTn id="46" dur="1" fill="hold">
                                          <p:stCondLst>
                                            <p:cond delay="0"/>
                                          </p:stCondLst>
                                        </p:cTn>
                                        <p:tgtEl>
                                          <p:spTgt spid="472"/>
                                        </p:tgtEl>
                                        <p:attrNameLst>
                                          <p:attrName>style.visibility</p:attrName>
                                        </p:attrNameLst>
                                      </p:cBhvr>
                                      <p:to>
                                        <p:strVal val="visible"/>
                                      </p:to>
                                    </p:set>
                                    <p:animEffect transition="in" filter="dissolve">
                                      <p:cBhvr>
                                        <p:cTn id="47" dur="500"/>
                                        <p:tgtEl>
                                          <p:spTgt spid="472"/>
                                        </p:tgtEl>
                                      </p:cBhvr>
                                    </p:animEffect>
                                  </p:childTnLst>
                                </p:cTn>
                              </p:par>
                            </p:childTnLst>
                          </p:cTn>
                        </p:par>
                        <p:par>
                          <p:cTn id="48" fill="hold">
                            <p:stCondLst>
                              <p:cond delay="3500"/>
                            </p:stCondLst>
                            <p:childTnLst>
                              <p:par>
                                <p:cTn id="49" presetID="9" presetClass="entr" presetSubtype="0" fill="hold" nodeType="afterEffect">
                                  <p:stCondLst>
                                    <p:cond delay="500"/>
                                  </p:stCondLst>
                                  <p:childTnLst>
                                    <p:set>
                                      <p:cBhvr>
                                        <p:cTn id="50" dur="1" fill="hold">
                                          <p:stCondLst>
                                            <p:cond delay="0"/>
                                          </p:stCondLst>
                                        </p:cTn>
                                        <p:tgtEl>
                                          <p:spTgt spid="468"/>
                                        </p:tgtEl>
                                        <p:attrNameLst>
                                          <p:attrName>style.visibility</p:attrName>
                                        </p:attrNameLst>
                                      </p:cBhvr>
                                      <p:to>
                                        <p:strVal val="visible"/>
                                      </p:to>
                                    </p:set>
                                    <p:animEffect transition="in" filter="dissolve">
                                      <p:cBhvr>
                                        <p:cTn id="51" dur="500"/>
                                        <p:tgtEl>
                                          <p:spTgt spid="468"/>
                                        </p:tgtEl>
                                      </p:cBhvr>
                                    </p:animEffect>
                                  </p:childTnLst>
                                </p:cTn>
                              </p:par>
                              <p:par>
                                <p:cTn id="52" presetID="9" presetClass="entr" presetSubtype="0" fill="hold" grpId="0" nodeType="withEffect">
                                  <p:stCondLst>
                                    <p:cond delay="0"/>
                                  </p:stCondLst>
                                  <p:childTnLst>
                                    <p:set>
                                      <p:cBhvr>
                                        <p:cTn id="53" dur="1" fill="hold">
                                          <p:stCondLst>
                                            <p:cond delay="0"/>
                                          </p:stCondLst>
                                        </p:cTn>
                                        <p:tgtEl>
                                          <p:spTgt spid="473"/>
                                        </p:tgtEl>
                                        <p:attrNameLst>
                                          <p:attrName>style.visibility</p:attrName>
                                        </p:attrNameLst>
                                      </p:cBhvr>
                                      <p:to>
                                        <p:strVal val="visible"/>
                                      </p:to>
                                    </p:set>
                                    <p:animEffect transition="in" filter="dissolve">
                                      <p:cBhvr>
                                        <p:cTn id="54" dur="500"/>
                                        <p:tgtEl>
                                          <p:spTgt spid="473"/>
                                        </p:tgtEl>
                                      </p:cBhvr>
                                    </p:animEffect>
                                  </p:childTnLst>
                                </p:cTn>
                              </p:par>
                              <p:par>
                                <p:cTn id="55" presetID="9" presetClass="entr" presetSubtype="0" fill="hold" nodeType="withEffect">
                                  <p:stCondLst>
                                    <p:cond delay="0"/>
                                  </p:stCondLst>
                                  <p:childTnLst>
                                    <p:set>
                                      <p:cBhvr>
                                        <p:cTn id="56" dur="1" fill="hold">
                                          <p:stCondLst>
                                            <p:cond delay="0"/>
                                          </p:stCondLst>
                                        </p:cTn>
                                        <p:tgtEl>
                                          <p:spTgt spid="469"/>
                                        </p:tgtEl>
                                        <p:attrNameLst>
                                          <p:attrName>style.visibility</p:attrName>
                                        </p:attrNameLst>
                                      </p:cBhvr>
                                      <p:to>
                                        <p:strVal val="visible"/>
                                      </p:to>
                                    </p:set>
                                    <p:animEffect transition="in" filter="dissolve">
                                      <p:cBhvr>
                                        <p:cTn id="57" dur="500"/>
                                        <p:tgtEl>
                                          <p:spTgt spid="469"/>
                                        </p:tgtEl>
                                      </p:cBhvr>
                                    </p:animEffect>
                                  </p:childTnLst>
                                </p:cTn>
                              </p:par>
                              <p:par>
                                <p:cTn id="58" presetID="9" presetClass="entr" presetSubtype="0" fill="hold" grpId="0" nodeType="withEffect">
                                  <p:stCondLst>
                                    <p:cond delay="0"/>
                                  </p:stCondLst>
                                  <p:childTnLst>
                                    <p:set>
                                      <p:cBhvr>
                                        <p:cTn id="59" dur="1" fill="hold">
                                          <p:stCondLst>
                                            <p:cond delay="0"/>
                                          </p:stCondLst>
                                        </p:cTn>
                                        <p:tgtEl>
                                          <p:spTgt spid="474"/>
                                        </p:tgtEl>
                                        <p:attrNameLst>
                                          <p:attrName>style.visibility</p:attrName>
                                        </p:attrNameLst>
                                      </p:cBhvr>
                                      <p:to>
                                        <p:strVal val="visible"/>
                                      </p:to>
                                    </p:set>
                                    <p:animEffect transition="in" filter="dissolve">
                                      <p:cBhvr>
                                        <p:cTn id="60" dur="500"/>
                                        <p:tgtEl>
                                          <p:spTgt spid="474"/>
                                        </p:tgtEl>
                                      </p:cBhvr>
                                    </p:animEffect>
                                  </p:childTnLst>
                                </p:cTn>
                              </p:par>
                              <p:par>
                                <p:cTn id="61" presetID="9" presetClass="entr" presetSubtype="0" fill="hold" nodeType="withEffect">
                                  <p:stCondLst>
                                    <p:cond delay="0"/>
                                  </p:stCondLst>
                                  <p:childTnLst>
                                    <p:set>
                                      <p:cBhvr>
                                        <p:cTn id="62" dur="1" fill="hold">
                                          <p:stCondLst>
                                            <p:cond delay="0"/>
                                          </p:stCondLst>
                                        </p:cTn>
                                        <p:tgtEl>
                                          <p:spTgt spid="465"/>
                                        </p:tgtEl>
                                        <p:attrNameLst>
                                          <p:attrName>style.visibility</p:attrName>
                                        </p:attrNameLst>
                                      </p:cBhvr>
                                      <p:to>
                                        <p:strVal val="visible"/>
                                      </p:to>
                                    </p:set>
                                    <p:animEffect transition="in" filter="dissolve">
                                      <p:cBhvr>
                                        <p:cTn id="63" dur="500"/>
                                        <p:tgtEl>
                                          <p:spTgt spid="465"/>
                                        </p:tgtEl>
                                      </p:cBhvr>
                                    </p:animEffect>
                                  </p:childTnLst>
                                </p:cTn>
                              </p:par>
                              <p:par>
                                <p:cTn id="64" presetID="9" presetClass="entr" presetSubtype="0" fill="hold" nodeType="withEffect">
                                  <p:stCondLst>
                                    <p:cond delay="0"/>
                                  </p:stCondLst>
                                  <p:childTnLst>
                                    <p:set>
                                      <p:cBhvr>
                                        <p:cTn id="65" dur="1" fill="hold">
                                          <p:stCondLst>
                                            <p:cond delay="0"/>
                                          </p:stCondLst>
                                        </p:cTn>
                                        <p:tgtEl>
                                          <p:spTgt spid="489"/>
                                        </p:tgtEl>
                                        <p:attrNameLst>
                                          <p:attrName>style.visibility</p:attrName>
                                        </p:attrNameLst>
                                      </p:cBhvr>
                                      <p:to>
                                        <p:strVal val="visible"/>
                                      </p:to>
                                    </p:set>
                                    <p:animEffect transition="in" filter="dissolve">
                                      <p:cBhvr>
                                        <p:cTn id="66" dur="500"/>
                                        <p:tgtEl>
                                          <p:spTgt spid="4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1" grpId="0" animBg="1"/>
      <p:bldP spid="472" grpId="0" animBg="1"/>
      <p:bldP spid="473" grpId="0" animBg="1"/>
      <p:bldP spid="474" grpId="0" animBg="1"/>
      <p:bldP spid="475"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growing plant">
            <a:extLst>
              <a:ext uri="{FF2B5EF4-FFF2-40B4-BE49-F238E27FC236}">
                <a16:creationId xmlns:a16="http://schemas.microsoft.com/office/drawing/2014/main" id="{6320977F-65EB-90FD-DD88-9075E469B3C4}"/>
              </a:ext>
            </a:extLst>
          </p:cNvPr>
          <p:cNvPicPr>
            <a:picLocks noChangeAspect="1"/>
          </p:cNvPicPr>
          <p:nvPr/>
        </p:nvPicPr>
        <p:blipFill rotWithShape="1">
          <a:blip r:embed="rId2"/>
          <a:srcRect r="10999" b="-1"/>
          <a:stretch/>
        </p:blipFill>
        <p:spPr>
          <a:xfrm>
            <a:off x="1524020" y="10"/>
            <a:ext cx="9143980" cy="6857990"/>
          </a:xfrm>
          <a:prstGeom prst="rect">
            <a:avLst/>
          </a:prstGeom>
        </p:spPr>
      </p:pic>
      <p:sp>
        <p:nvSpPr>
          <p:cNvPr id="2" name="Title 1">
            <a:extLst>
              <a:ext uri="{FF2B5EF4-FFF2-40B4-BE49-F238E27FC236}">
                <a16:creationId xmlns:a16="http://schemas.microsoft.com/office/drawing/2014/main" id="{ACF50FCE-72D3-2C8C-AB7C-1C888B8DB7A3}"/>
              </a:ext>
            </a:extLst>
          </p:cNvPr>
          <p:cNvSpPr>
            <a:spLocks noGrp="1"/>
          </p:cNvSpPr>
          <p:nvPr>
            <p:ph type="title"/>
          </p:nvPr>
        </p:nvSpPr>
        <p:spPr/>
        <p:txBody>
          <a:bodyPr vert="horz" lIns="91440" tIns="45720" rIns="91440" bIns="45720" rtlCol="0" anchor="b">
            <a:normAutofit/>
          </a:bodyPr>
          <a:lstStyle/>
          <a:p>
            <a:r>
              <a:rPr lang="en-US" sz="4200" dirty="0">
                <a:solidFill>
                  <a:schemeClr val="tx1"/>
                </a:solidFill>
              </a:rPr>
              <a:t>What exactly is an ecosystem function?</a:t>
            </a:r>
          </a:p>
        </p:txBody>
      </p:sp>
      <p:sp>
        <p:nvSpPr>
          <p:cNvPr id="6" name="TextBox 5">
            <a:extLst>
              <a:ext uri="{FF2B5EF4-FFF2-40B4-BE49-F238E27FC236}">
                <a16:creationId xmlns:a16="http://schemas.microsoft.com/office/drawing/2014/main" id="{CB755BC5-E8E4-685E-858F-195B1380492F}"/>
              </a:ext>
            </a:extLst>
          </p:cNvPr>
          <p:cNvSpPr txBox="1"/>
          <p:nvPr/>
        </p:nvSpPr>
        <p:spPr>
          <a:xfrm>
            <a:off x="2910568" y="1690688"/>
            <a:ext cx="6370864" cy="5847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sz="3200" b="1" dirty="0">
                <a:solidFill>
                  <a:srgbClr val="445F51"/>
                </a:solidFill>
              </a:rPr>
              <a:t>Definitions are actually a bit vague</a:t>
            </a:r>
          </a:p>
        </p:txBody>
      </p:sp>
      <p:sp>
        <p:nvSpPr>
          <p:cNvPr id="8" name="TextBox 7">
            <a:extLst>
              <a:ext uri="{FF2B5EF4-FFF2-40B4-BE49-F238E27FC236}">
                <a16:creationId xmlns:a16="http://schemas.microsoft.com/office/drawing/2014/main" id="{B609B28D-9E26-8FEA-F675-919303EBCD1F}"/>
              </a:ext>
            </a:extLst>
          </p:cNvPr>
          <p:cNvSpPr txBox="1"/>
          <p:nvPr/>
        </p:nvSpPr>
        <p:spPr>
          <a:xfrm>
            <a:off x="1841016" y="2827794"/>
            <a:ext cx="5495450" cy="2308324"/>
          </a:xfrm>
          <a:prstGeom prst="rect">
            <a:avLst/>
          </a:prstGeom>
          <a:solidFill>
            <a:srgbClr val="FFFFFF">
              <a:alpha val="63137"/>
            </a:srgbClr>
          </a:solid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CA" sz="2400" dirty="0">
                <a:latin typeface="Calibri" panose="020F0502020204030204" pitchFamily="34" charset="0"/>
                <a:ea typeface="Times New Roman" panose="02020603050405020304" pitchFamily="18" charset="0"/>
                <a:cs typeface="Times New Roman" panose="02020603050405020304" pitchFamily="18" charset="0"/>
              </a:rPr>
              <a:t>at a minimum we can say that ecosystem functions are community or ecosystem-level processes that contribute to the amount and flow of energy and nutrients and that contribute to the maintenance and expansion of the ecosystem.</a:t>
            </a:r>
            <a:r>
              <a:rPr lang="en-CA" sz="2400" dirty="0"/>
              <a:t> </a:t>
            </a:r>
            <a:endParaRPr lang="en-US" sz="2400" dirty="0"/>
          </a:p>
        </p:txBody>
      </p:sp>
    </p:spTree>
    <p:extLst>
      <p:ext uri="{BB962C8B-B14F-4D97-AF65-F5344CB8AC3E}">
        <p14:creationId xmlns:p14="http://schemas.microsoft.com/office/powerpoint/2010/main" val="27993745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ssolv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dissolve">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B34EC715-8213-5ABB-359C-3211646004D0}"/>
              </a:ext>
            </a:extLst>
          </p:cNvPr>
          <p:cNvSpPr>
            <a:spLocks noGrp="1"/>
          </p:cNvSpPr>
          <p:nvPr>
            <p:ph idx="1"/>
          </p:nvPr>
        </p:nvSpPr>
        <p:spPr/>
        <p:txBody>
          <a:bodyPr/>
          <a:lstStyle/>
          <a:p>
            <a:endParaRPr lang="en-US"/>
          </a:p>
        </p:txBody>
      </p:sp>
      <p:sp>
        <p:nvSpPr>
          <p:cNvPr id="4" name="Title 3">
            <a:extLst>
              <a:ext uri="{FF2B5EF4-FFF2-40B4-BE49-F238E27FC236}">
                <a16:creationId xmlns:a16="http://schemas.microsoft.com/office/drawing/2014/main" id="{F408A141-AD24-9CDD-A7A0-2855F4DC11D6}"/>
              </a:ext>
            </a:extLst>
          </p:cNvPr>
          <p:cNvSpPr>
            <a:spLocks noGrp="1"/>
          </p:cNvSpPr>
          <p:nvPr>
            <p:ph type="title"/>
          </p:nvPr>
        </p:nvSpPr>
        <p:spPr/>
        <p:txBody>
          <a:bodyPr/>
          <a:lstStyle/>
          <a:p>
            <a:r>
              <a:rPr lang="en-US" dirty="0"/>
              <a:t>Types of functions</a:t>
            </a:r>
          </a:p>
        </p:txBody>
      </p:sp>
      <p:pic>
        <p:nvPicPr>
          <p:cNvPr id="8" name="Picture 7">
            <a:extLst>
              <a:ext uri="{FF2B5EF4-FFF2-40B4-BE49-F238E27FC236}">
                <a16:creationId xmlns:a16="http://schemas.microsoft.com/office/drawing/2014/main" id="{F13C1F48-39B6-8B59-CA06-7F32A4727F7B}"/>
              </a:ext>
            </a:extLst>
          </p:cNvPr>
          <p:cNvPicPr>
            <a:picLocks noChangeAspect="1"/>
          </p:cNvPicPr>
          <p:nvPr/>
        </p:nvPicPr>
        <p:blipFill>
          <a:blip r:embed="rId2"/>
          <a:stretch>
            <a:fillRect/>
          </a:stretch>
        </p:blipFill>
        <p:spPr>
          <a:xfrm>
            <a:off x="5447599" y="0"/>
            <a:ext cx="5259202" cy="6858000"/>
          </a:xfrm>
          <a:prstGeom prst="rect">
            <a:avLst/>
          </a:prstGeom>
        </p:spPr>
      </p:pic>
    </p:spTree>
    <p:extLst>
      <p:ext uri="{BB962C8B-B14F-4D97-AF65-F5344CB8AC3E}">
        <p14:creationId xmlns:p14="http://schemas.microsoft.com/office/powerpoint/2010/main" val="339141716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23FB46-B387-2751-5856-071E08326BAF}"/>
              </a:ext>
            </a:extLst>
          </p:cNvPr>
          <p:cNvSpPr>
            <a:spLocks noGrp="1"/>
          </p:cNvSpPr>
          <p:nvPr>
            <p:ph type="title"/>
          </p:nvPr>
        </p:nvSpPr>
        <p:spPr>
          <a:xfrm>
            <a:off x="838200" y="365125"/>
            <a:ext cx="10515600" cy="1325563"/>
          </a:xfrm>
        </p:spPr>
        <p:txBody>
          <a:bodyPr vert="horz" lIns="91440" tIns="45720" rIns="91440" bIns="45720" rtlCol="0" anchor="ctr">
            <a:normAutofit/>
          </a:bodyPr>
          <a:lstStyle/>
          <a:p>
            <a:r>
              <a:rPr lang="en-US" kern="1200"/>
              <a:t>Why are these functions?</a:t>
            </a:r>
          </a:p>
        </p:txBody>
      </p:sp>
      <p:graphicFrame>
        <p:nvGraphicFramePr>
          <p:cNvPr id="5" name="Text Placeholder 2">
            <a:extLst>
              <a:ext uri="{FF2B5EF4-FFF2-40B4-BE49-F238E27FC236}">
                <a16:creationId xmlns:a16="http://schemas.microsoft.com/office/drawing/2014/main" id="{C4DC0347-3254-D77C-0585-F93616870C94}"/>
              </a:ext>
            </a:extLst>
          </p:cNvPr>
          <p:cNvGraphicFramePr/>
          <p:nvPr>
            <p:extLst>
              <p:ext uri="{D42A27DB-BD31-4B8C-83A1-F6EECF244321}">
                <p14:modId xmlns:p14="http://schemas.microsoft.com/office/powerpoint/2010/main" val="4252927122"/>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8512567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806239-39A5-A0AC-3693-11005186271D}"/>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71B3E463-F064-7C0B-173D-3DB7DFE6CC56}"/>
              </a:ext>
            </a:extLst>
          </p:cNvPr>
          <p:cNvSpPr>
            <a:spLocks noGrp="1"/>
          </p:cNvSpPr>
          <p:nvPr>
            <p:ph idx="1"/>
          </p:nvPr>
        </p:nvSpPr>
        <p:spPr/>
        <p:txBody>
          <a:bodyPr/>
          <a:lstStyle/>
          <a:p>
            <a:endParaRPr lang="en-US"/>
          </a:p>
        </p:txBody>
      </p:sp>
      <p:pic>
        <p:nvPicPr>
          <p:cNvPr id="492" name="image19.png" descr="image19.png"/>
          <p:cNvPicPr>
            <a:picLocks noChangeAspect="1"/>
          </p:cNvPicPr>
          <p:nvPr/>
        </p:nvPicPr>
        <p:blipFill>
          <a:blip r:embed="rId2"/>
          <a:stretch>
            <a:fillRect/>
          </a:stretch>
        </p:blipFill>
        <p:spPr>
          <a:xfrm>
            <a:off x="1524000" y="203201"/>
            <a:ext cx="9144000" cy="6442567"/>
          </a:xfrm>
          <a:prstGeom prst="rect">
            <a:avLst/>
          </a:prstGeom>
          <a:ln w="12700">
            <a:miter lim="400000"/>
          </a:ln>
        </p:spPr>
      </p:pic>
      <p:sp>
        <p:nvSpPr>
          <p:cNvPr id="493" name="Rectangle"/>
          <p:cNvSpPr/>
          <p:nvPr/>
        </p:nvSpPr>
        <p:spPr>
          <a:xfrm>
            <a:off x="1864426" y="3692517"/>
            <a:ext cx="2841235" cy="2789031"/>
          </a:xfrm>
          <a:prstGeom prst="rect">
            <a:avLst/>
          </a:prstGeom>
          <a:solidFill>
            <a:srgbClr val="D9D9D9">
              <a:alpha val="55000"/>
            </a:srgbClr>
          </a:solidFill>
          <a:ln w="12700">
            <a:miter lim="400000"/>
          </a:ln>
        </p:spPr>
        <p:txBody>
          <a:bodyPr lIns="45719" rIns="45719" anchor="ctr"/>
          <a:lstStyle/>
          <a:p>
            <a:pPr algn="ctr">
              <a:defRPr>
                <a:solidFill>
                  <a:srgbClr val="FFFFFF"/>
                </a:solidFill>
              </a:defRPr>
            </a:pPr>
            <a:endParaRPr/>
          </a:p>
        </p:txBody>
      </p:sp>
      <p:sp>
        <p:nvSpPr>
          <p:cNvPr id="494" name="Rectangle"/>
          <p:cNvSpPr/>
          <p:nvPr/>
        </p:nvSpPr>
        <p:spPr>
          <a:xfrm>
            <a:off x="1864425" y="274638"/>
            <a:ext cx="8510615" cy="3417880"/>
          </a:xfrm>
          <a:prstGeom prst="rect">
            <a:avLst/>
          </a:prstGeom>
          <a:solidFill>
            <a:srgbClr val="D9D9D9">
              <a:alpha val="55000"/>
            </a:srgbClr>
          </a:solidFill>
          <a:ln w="12700">
            <a:miter lim="400000"/>
          </a:ln>
        </p:spPr>
        <p:txBody>
          <a:bodyPr lIns="45719" rIns="45719" anchor="ctr"/>
          <a:lstStyle/>
          <a:p>
            <a:pPr algn="ctr">
              <a:defRPr>
                <a:solidFill>
                  <a:srgbClr val="FFFFFF"/>
                </a:solidFill>
              </a:defRPr>
            </a:pPr>
            <a:endParaRPr/>
          </a:p>
        </p:txBody>
      </p:sp>
      <p:sp>
        <p:nvSpPr>
          <p:cNvPr id="495" name="Rectangle"/>
          <p:cNvSpPr/>
          <p:nvPr/>
        </p:nvSpPr>
        <p:spPr>
          <a:xfrm>
            <a:off x="4705661" y="3692517"/>
            <a:ext cx="5669379" cy="2789031"/>
          </a:xfrm>
          <a:prstGeom prst="rect">
            <a:avLst/>
          </a:prstGeom>
          <a:ln w="28575">
            <a:solidFill>
              <a:srgbClr val="FF0000"/>
            </a:solidFill>
          </a:ln>
          <a:effectLst>
            <a:outerShdw blurRad="38100" dist="23000" dir="5400000" rotWithShape="0">
              <a:srgbClr val="000000">
                <a:alpha val="35000"/>
              </a:srgbClr>
            </a:outerShdw>
          </a:effectLst>
        </p:spPr>
        <p:txBody>
          <a:bodyPr lIns="45719" rIns="45719" anchor="ctr"/>
          <a:lstStyle/>
          <a:p>
            <a:pPr algn="ctr">
              <a:defRPr>
                <a:solidFill>
                  <a:srgbClr val="FFFFFF"/>
                </a:solidFill>
              </a:defRPr>
            </a:pPr>
            <a:endParaRPr/>
          </a:p>
        </p:txBody>
      </p:sp>
    </p:spTree>
  </p:cSld>
  <p:clrMapOvr>
    <a:masterClrMapping/>
  </p:clrMapOvr>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9" presetClass="entr" fill="hold" grpId="0" nodeType="clickEffect">
                                  <p:stCondLst>
                                    <p:cond delay="0"/>
                                  </p:stCondLst>
                                  <p:iterate>
                                    <p:tmAbs val="0"/>
                                  </p:iterate>
                                  <p:childTnLst>
                                    <p:set>
                                      <p:cBhvr>
                                        <p:cTn id="6" fill="hold"/>
                                        <p:tgtEl>
                                          <p:spTgt spid="494"/>
                                        </p:tgtEl>
                                        <p:attrNameLst>
                                          <p:attrName>style.visibility</p:attrName>
                                        </p:attrNameLst>
                                      </p:cBhvr>
                                      <p:to>
                                        <p:strVal val="visible"/>
                                      </p:to>
                                    </p:set>
                                    <p:animEffect transition="in" filter="dissolve">
                                      <p:cBhvr>
                                        <p:cTn id="7" dur="500"/>
                                        <p:tgtEl>
                                          <p:spTgt spid="494"/>
                                        </p:tgtEl>
                                      </p:cBhvr>
                                    </p:animEffect>
                                  </p:childTnLst>
                                </p:cTn>
                              </p:par>
                            </p:childTnLst>
                          </p:cTn>
                        </p:par>
                        <p:par>
                          <p:cTn id="8" fill="hold">
                            <p:stCondLst>
                              <p:cond delay="500"/>
                            </p:stCondLst>
                            <p:childTnLst>
                              <p:par>
                                <p:cTn id="9" presetID="9" presetClass="entr" fill="hold" grpId="0" nodeType="afterEffect">
                                  <p:stCondLst>
                                    <p:cond delay="0"/>
                                  </p:stCondLst>
                                  <p:iterate>
                                    <p:tmAbs val="0"/>
                                  </p:iterate>
                                  <p:childTnLst>
                                    <p:set>
                                      <p:cBhvr>
                                        <p:cTn id="10" fill="hold"/>
                                        <p:tgtEl>
                                          <p:spTgt spid="493"/>
                                        </p:tgtEl>
                                        <p:attrNameLst>
                                          <p:attrName>style.visibility</p:attrName>
                                        </p:attrNameLst>
                                      </p:cBhvr>
                                      <p:to>
                                        <p:strVal val="visible"/>
                                      </p:to>
                                    </p:set>
                                    <p:animEffect transition="in" filter="dissolve">
                                      <p:cBhvr>
                                        <p:cTn id="11" dur="500"/>
                                        <p:tgtEl>
                                          <p:spTgt spid="493"/>
                                        </p:tgtEl>
                                      </p:cBhvr>
                                    </p:animEffect>
                                  </p:childTnLst>
                                </p:cTn>
                              </p:par>
                            </p:childTnLst>
                          </p:cTn>
                        </p:par>
                        <p:par>
                          <p:cTn id="12" fill="hold">
                            <p:stCondLst>
                              <p:cond delay="1000"/>
                            </p:stCondLst>
                            <p:childTnLst>
                              <p:par>
                                <p:cTn id="13" presetID="9" presetClass="entr" fill="hold" grpId="0" nodeType="afterEffect">
                                  <p:stCondLst>
                                    <p:cond delay="0"/>
                                  </p:stCondLst>
                                  <p:iterate>
                                    <p:tmAbs val="0"/>
                                  </p:iterate>
                                  <p:childTnLst>
                                    <p:set>
                                      <p:cBhvr>
                                        <p:cTn id="14" fill="hold"/>
                                        <p:tgtEl>
                                          <p:spTgt spid="495"/>
                                        </p:tgtEl>
                                        <p:attrNameLst>
                                          <p:attrName>style.visibility</p:attrName>
                                        </p:attrNameLst>
                                      </p:cBhvr>
                                      <p:to>
                                        <p:strVal val="visible"/>
                                      </p:to>
                                    </p:set>
                                    <p:animEffect transition="in" filter="dissolve">
                                      <p:cBhvr>
                                        <p:cTn id="15" dur="500"/>
                                        <p:tgtEl>
                                          <p:spTgt spid="4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3" grpId="0" animBg="1" advAuto="0"/>
      <p:bldP spid="494" grpId="0" animBg="1" advAuto="0"/>
      <p:bldP spid="495" grpId="0" animBg="1" advAuto="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7" name="Group 46">
            <a:extLst>
              <a:ext uri="{FF2B5EF4-FFF2-40B4-BE49-F238E27FC236}">
                <a16:creationId xmlns:a16="http://schemas.microsoft.com/office/drawing/2014/main" id="{DAD1B4FC-246B-0001-3AB6-D8AFCAA3F510}"/>
              </a:ext>
            </a:extLst>
          </p:cNvPr>
          <p:cNvGrpSpPr/>
          <p:nvPr/>
        </p:nvGrpSpPr>
        <p:grpSpPr>
          <a:xfrm>
            <a:off x="6019802" y="4112014"/>
            <a:ext cx="4648199" cy="2589230"/>
            <a:chOff x="4495801" y="4268770"/>
            <a:chExt cx="4648199" cy="2589230"/>
          </a:xfrm>
          <a:solidFill>
            <a:srgbClr val="557967"/>
          </a:solidFill>
        </p:grpSpPr>
        <p:sp>
          <p:nvSpPr>
            <p:cNvPr id="18" name="Rectangle 17">
              <a:extLst>
                <a:ext uri="{FF2B5EF4-FFF2-40B4-BE49-F238E27FC236}">
                  <a16:creationId xmlns:a16="http://schemas.microsoft.com/office/drawing/2014/main" id="{86933438-762B-884C-6CA5-A0EBD50E1CAA}"/>
                </a:ext>
              </a:extLst>
            </p:cNvPr>
            <p:cNvSpPr/>
            <p:nvPr/>
          </p:nvSpPr>
          <p:spPr>
            <a:xfrm>
              <a:off x="4572000" y="4291014"/>
              <a:ext cx="4572000" cy="2566986"/>
            </a:xfrm>
            <a:prstGeom prst="rect">
              <a:avLst/>
            </a:prstGeom>
            <a:grpFill/>
            <a:ln w="31750">
              <a:solidFill>
                <a:srgbClr val="55796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TextBox 39">
              <a:extLst>
                <a:ext uri="{FF2B5EF4-FFF2-40B4-BE49-F238E27FC236}">
                  <a16:creationId xmlns:a16="http://schemas.microsoft.com/office/drawing/2014/main" id="{BBA96F85-DC9D-C8BE-0C18-746049F8F357}"/>
                </a:ext>
              </a:extLst>
            </p:cNvPr>
            <p:cNvSpPr txBox="1"/>
            <p:nvPr/>
          </p:nvSpPr>
          <p:spPr>
            <a:xfrm>
              <a:off x="4495801" y="4831084"/>
              <a:ext cx="4638674" cy="2025789"/>
            </a:xfrm>
            <a:prstGeom prst="trapezoid">
              <a:avLst>
                <a:gd name="adj" fmla="val 47912"/>
              </a:avLst>
            </a:prstGeom>
            <a:grpFill/>
            <a:ln>
              <a:solidFill>
                <a:srgbClr val="557967"/>
              </a:solidFill>
            </a:ln>
          </p:spPr>
          <p:txBody>
            <a:bodyPr wrap="square" rtlCol="0">
              <a:spAutoFit/>
            </a:bodyPr>
            <a:lstStyle/>
            <a:p>
              <a:pPr algn="r"/>
              <a:r>
                <a:rPr lang="en-US" b="1" dirty="0">
                  <a:solidFill>
                    <a:schemeClr val="bg1"/>
                  </a:solidFill>
                  <a:latin typeface="Aharoni" panose="02010803020104030203" pitchFamily="2" charset="-79"/>
                  <a:cs typeface="Aharoni" panose="02010803020104030203" pitchFamily="2" charset="-79"/>
                </a:rPr>
                <a:t> Immersive values to people: cultural, religious, &amp; artistic benefits; opportunities for learning; mental health wellbeing; child development</a:t>
              </a:r>
            </a:p>
          </p:txBody>
        </p:sp>
        <p:cxnSp>
          <p:nvCxnSpPr>
            <p:cNvPr id="41" name="Straight Connector 40">
              <a:extLst>
                <a:ext uri="{FF2B5EF4-FFF2-40B4-BE49-F238E27FC236}">
                  <a16:creationId xmlns:a16="http://schemas.microsoft.com/office/drawing/2014/main" id="{72ACF08D-1206-93AC-FE7C-0D83F0CAED33}"/>
                </a:ext>
              </a:extLst>
            </p:cNvPr>
            <p:cNvCxnSpPr/>
            <p:nvPr/>
          </p:nvCxnSpPr>
          <p:spPr>
            <a:xfrm>
              <a:off x="6086482" y="4980286"/>
              <a:ext cx="2233649" cy="0"/>
            </a:xfrm>
            <a:prstGeom prst="line">
              <a:avLst/>
            </a:prstGeom>
            <a:grpFill/>
            <a:ln w="28575">
              <a:solidFill>
                <a:srgbClr val="6EA494"/>
              </a:solidFill>
            </a:ln>
          </p:spPr>
          <p:style>
            <a:lnRef idx="1">
              <a:schemeClr val="accent1"/>
            </a:lnRef>
            <a:fillRef idx="0">
              <a:schemeClr val="accent1"/>
            </a:fillRef>
            <a:effectRef idx="0">
              <a:schemeClr val="accent1"/>
            </a:effectRef>
            <a:fontRef idx="minor">
              <a:schemeClr val="tx1"/>
            </a:fontRef>
          </p:style>
        </p:cxnSp>
        <p:sp>
          <p:nvSpPr>
            <p:cNvPr id="42" name="TextBox 41">
              <a:extLst>
                <a:ext uri="{FF2B5EF4-FFF2-40B4-BE49-F238E27FC236}">
                  <a16:creationId xmlns:a16="http://schemas.microsoft.com/office/drawing/2014/main" id="{2992B4BE-4954-95DF-0BBA-86B0B4B922CB}"/>
                </a:ext>
              </a:extLst>
            </p:cNvPr>
            <p:cNvSpPr txBox="1"/>
            <p:nvPr/>
          </p:nvSpPr>
          <p:spPr>
            <a:xfrm>
              <a:off x="5629241" y="4268770"/>
              <a:ext cx="3505233" cy="646331"/>
            </a:xfrm>
            <a:prstGeom prst="rect">
              <a:avLst/>
            </a:prstGeom>
            <a:grpFill/>
            <a:ln>
              <a:solidFill>
                <a:srgbClr val="557967"/>
              </a:solidFill>
            </a:ln>
          </p:spPr>
          <p:txBody>
            <a:bodyPr wrap="square" rtlCol="0">
              <a:spAutoFit/>
            </a:bodyPr>
            <a:lstStyle/>
            <a:p>
              <a:pPr algn="ctr"/>
              <a:r>
                <a:rPr lang="en-US" sz="2400" b="1" dirty="0">
                  <a:solidFill>
                    <a:schemeClr val="bg1"/>
                  </a:solidFill>
                  <a:latin typeface="Aharoni" panose="02010803020104030203" pitchFamily="2" charset="-79"/>
                  <a:cs typeface="Aharoni" panose="02010803020104030203" pitchFamily="2" charset="-79"/>
                </a:rPr>
                <a:t>4) Experiential benefits </a:t>
              </a:r>
              <a:r>
                <a:rPr lang="en-US" sz="1200" b="1" dirty="0">
                  <a:solidFill>
                    <a:schemeClr val="bg1"/>
                  </a:solidFill>
                  <a:latin typeface="Aharoni" panose="02010803020104030203" pitchFamily="2" charset="-79"/>
                  <a:cs typeface="Aharoni" panose="02010803020104030203" pitchFamily="2" charset="-79"/>
                </a:rPr>
                <a:t>(cultural services)</a:t>
              </a:r>
            </a:p>
          </p:txBody>
        </p:sp>
      </p:grpSp>
      <p:grpSp>
        <p:nvGrpSpPr>
          <p:cNvPr id="46" name="Group 45">
            <a:extLst>
              <a:ext uri="{FF2B5EF4-FFF2-40B4-BE49-F238E27FC236}">
                <a16:creationId xmlns:a16="http://schemas.microsoft.com/office/drawing/2014/main" id="{DD0D3748-B624-B96C-1598-0B181DD0F3F5}"/>
              </a:ext>
            </a:extLst>
          </p:cNvPr>
          <p:cNvGrpSpPr/>
          <p:nvPr/>
        </p:nvGrpSpPr>
        <p:grpSpPr>
          <a:xfrm>
            <a:off x="1524000" y="4134258"/>
            <a:ext cx="4581932" cy="2566986"/>
            <a:chOff x="0" y="4291014"/>
            <a:chExt cx="4581932" cy="2566986"/>
          </a:xfrm>
          <a:solidFill>
            <a:srgbClr val="445F51"/>
          </a:solidFill>
        </p:grpSpPr>
        <p:sp>
          <p:nvSpPr>
            <p:cNvPr id="16" name="Rectangle 15">
              <a:extLst>
                <a:ext uri="{FF2B5EF4-FFF2-40B4-BE49-F238E27FC236}">
                  <a16:creationId xmlns:a16="http://schemas.microsoft.com/office/drawing/2014/main" id="{0BC78D8C-6691-7961-C09E-08A0B7E59E3F}"/>
                </a:ext>
              </a:extLst>
            </p:cNvPr>
            <p:cNvSpPr/>
            <p:nvPr/>
          </p:nvSpPr>
          <p:spPr>
            <a:xfrm>
              <a:off x="0" y="4291014"/>
              <a:ext cx="4572000" cy="2566986"/>
            </a:xfrm>
            <a:prstGeom prst="rect">
              <a:avLst/>
            </a:prstGeom>
            <a:grpFill/>
            <a:ln w="31750">
              <a:solidFill>
                <a:srgbClr val="445F5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TextBox 35">
              <a:extLst>
                <a:ext uri="{FF2B5EF4-FFF2-40B4-BE49-F238E27FC236}">
                  <a16:creationId xmlns:a16="http://schemas.microsoft.com/office/drawing/2014/main" id="{94797AFF-AF19-7333-CF93-665285371A76}"/>
                </a:ext>
              </a:extLst>
            </p:cNvPr>
            <p:cNvSpPr txBox="1"/>
            <p:nvPr/>
          </p:nvSpPr>
          <p:spPr>
            <a:xfrm>
              <a:off x="38099" y="4299745"/>
              <a:ext cx="3581399" cy="461665"/>
            </a:xfrm>
            <a:prstGeom prst="rect">
              <a:avLst/>
            </a:prstGeom>
            <a:grpFill/>
            <a:ln>
              <a:solidFill>
                <a:srgbClr val="445F51"/>
              </a:solidFill>
            </a:ln>
          </p:spPr>
          <p:txBody>
            <a:bodyPr wrap="square" rtlCol="0">
              <a:spAutoFit/>
            </a:bodyPr>
            <a:lstStyle/>
            <a:p>
              <a:r>
                <a:rPr lang="en-US" sz="2400" b="1" dirty="0">
                  <a:solidFill>
                    <a:schemeClr val="bg1"/>
                  </a:solidFill>
                  <a:latin typeface="Aharoni" panose="02010803020104030203" pitchFamily="2" charset="-79"/>
                  <a:cs typeface="Aharoni" panose="02010803020104030203" pitchFamily="2" charset="-79"/>
                </a:rPr>
                <a:t>3) Provisioning services </a:t>
              </a:r>
              <a:endParaRPr lang="en-US" sz="1200" b="1" dirty="0">
                <a:solidFill>
                  <a:schemeClr val="bg1"/>
                </a:solidFill>
                <a:latin typeface="Aharoni" panose="02010803020104030203" pitchFamily="2" charset="-79"/>
                <a:cs typeface="Aharoni" panose="02010803020104030203" pitchFamily="2" charset="-79"/>
              </a:endParaRPr>
            </a:p>
          </p:txBody>
        </p:sp>
        <p:sp>
          <p:nvSpPr>
            <p:cNvPr id="37" name="TextBox 36">
              <a:extLst>
                <a:ext uri="{FF2B5EF4-FFF2-40B4-BE49-F238E27FC236}">
                  <a16:creationId xmlns:a16="http://schemas.microsoft.com/office/drawing/2014/main" id="{4214069F-9CE3-1987-49F2-9CBDC2BC9C5E}"/>
                </a:ext>
              </a:extLst>
            </p:cNvPr>
            <p:cNvSpPr txBox="1"/>
            <p:nvPr/>
          </p:nvSpPr>
          <p:spPr>
            <a:xfrm>
              <a:off x="47956" y="4872029"/>
              <a:ext cx="4533976" cy="1773198"/>
            </a:xfrm>
            <a:prstGeom prst="trapezoid">
              <a:avLst>
                <a:gd name="adj" fmla="val 33278"/>
              </a:avLst>
            </a:prstGeom>
            <a:grpFill/>
            <a:ln>
              <a:solidFill>
                <a:srgbClr val="445F51"/>
              </a:solidFill>
            </a:ln>
          </p:spPr>
          <p:txBody>
            <a:bodyPr wrap="square" rtlCol="0">
              <a:spAutoFit/>
            </a:bodyPr>
            <a:lstStyle/>
            <a:p>
              <a:r>
                <a:rPr lang="en-US" sz="2000" b="1">
                  <a:solidFill>
                    <a:schemeClr val="bg1"/>
                  </a:solidFill>
                  <a:latin typeface="Aharoni" panose="02010803020104030203" pitchFamily="2" charset="-79"/>
                  <a:cs typeface="Aharoni" panose="02010803020104030203" pitchFamily="2" charset="-79"/>
                </a:rPr>
                <a:t>Providing goods to people: Edible plants, animals, fungi; opportunities for urban agriculture; artistic &amp; building material </a:t>
              </a:r>
            </a:p>
          </p:txBody>
        </p:sp>
        <p:cxnSp>
          <p:nvCxnSpPr>
            <p:cNvPr id="38" name="Straight Connector 37">
              <a:extLst>
                <a:ext uri="{FF2B5EF4-FFF2-40B4-BE49-F238E27FC236}">
                  <a16:creationId xmlns:a16="http://schemas.microsoft.com/office/drawing/2014/main" id="{F3A11BF1-BA40-631E-1449-95F630850B1F}"/>
                </a:ext>
              </a:extLst>
            </p:cNvPr>
            <p:cNvCxnSpPr/>
            <p:nvPr/>
          </p:nvCxnSpPr>
          <p:spPr>
            <a:xfrm>
              <a:off x="561945" y="4886115"/>
              <a:ext cx="2233649" cy="0"/>
            </a:xfrm>
            <a:prstGeom prst="line">
              <a:avLst/>
            </a:prstGeom>
            <a:grpFill/>
            <a:ln w="28575">
              <a:solidFill>
                <a:srgbClr val="6EA494"/>
              </a:solidFill>
            </a:ln>
          </p:spPr>
          <p:style>
            <a:lnRef idx="1">
              <a:schemeClr val="accent1"/>
            </a:lnRef>
            <a:fillRef idx="0">
              <a:schemeClr val="accent1"/>
            </a:fillRef>
            <a:effectRef idx="0">
              <a:schemeClr val="accent1"/>
            </a:effectRef>
            <a:fontRef idx="minor">
              <a:schemeClr val="tx1"/>
            </a:fontRef>
          </p:style>
        </p:cxnSp>
      </p:grpSp>
      <p:grpSp>
        <p:nvGrpSpPr>
          <p:cNvPr id="45" name="Group 44">
            <a:extLst>
              <a:ext uri="{FF2B5EF4-FFF2-40B4-BE49-F238E27FC236}">
                <a16:creationId xmlns:a16="http://schemas.microsoft.com/office/drawing/2014/main" id="{79422A5E-458A-32C6-8D47-4DBC31046107}"/>
              </a:ext>
            </a:extLst>
          </p:cNvPr>
          <p:cNvGrpSpPr/>
          <p:nvPr/>
        </p:nvGrpSpPr>
        <p:grpSpPr>
          <a:xfrm>
            <a:off x="6096000" y="1533932"/>
            <a:ext cx="4572000" cy="2566986"/>
            <a:chOff x="4572000" y="1732759"/>
            <a:chExt cx="4572000" cy="2566986"/>
          </a:xfrm>
          <a:solidFill>
            <a:srgbClr val="445F51"/>
          </a:solidFill>
        </p:grpSpPr>
        <p:sp>
          <p:nvSpPr>
            <p:cNvPr id="17" name="Rectangle 16">
              <a:extLst>
                <a:ext uri="{FF2B5EF4-FFF2-40B4-BE49-F238E27FC236}">
                  <a16:creationId xmlns:a16="http://schemas.microsoft.com/office/drawing/2014/main" id="{8A6D0DA8-5D00-E8F5-0546-C0F3A3796B4F}"/>
                </a:ext>
              </a:extLst>
            </p:cNvPr>
            <p:cNvSpPr/>
            <p:nvPr/>
          </p:nvSpPr>
          <p:spPr>
            <a:xfrm>
              <a:off x="4572000" y="1732759"/>
              <a:ext cx="4572000" cy="2566986"/>
            </a:xfrm>
            <a:prstGeom prst="rect">
              <a:avLst/>
            </a:prstGeom>
            <a:grpFill/>
            <a:ln w="31750">
              <a:solidFill>
                <a:srgbClr val="445F5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TextBox 28">
              <a:extLst>
                <a:ext uri="{FF2B5EF4-FFF2-40B4-BE49-F238E27FC236}">
                  <a16:creationId xmlns:a16="http://schemas.microsoft.com/office/drawing/2014/main" id="{3E9218E7-A3B5-3A20-A8F2-1EC23170F7A5}"/>
                </a:ext>
              </a:extLst>
            </p:cNvPr>
            <p:cNvSpPr txBox="1"/>
            <p:nvPr/>
          </p:nvSpPr>
          <p:spPr>
            <a:xfrm>
              <a:off x="4964767" y="1739868"/>
              <a:ext cx="3867207" cy="646331"/>
            </a:xfrm>
            <a:prstGeom prst="rect">
              <a:avLst/>
            </a:prstGeom>
            <a:grpFill/>
            <a:ln>
              <a:solidFill>
                <a:srgbClr val="445F51"/>
              </a:solidFill>
            </a:ln>
          </p:spPr>
          <p:txBody>
            <a:bodyPr wrap="square" rtlCol="0">
              <a:spAutoFit/>
            </a:bodyPr>
            <a:lstStyle/>
            <a:p>
              <a:pPr algn="ctr"/>
              <a:r>
                <a:rPr lang="en-US" sz="2400" b="1" dirty="0">
                  <a:solidFill>
                    <a:schemeClr val="bg1"/>
                  </a:solidFill>
                  <a:latin typeface="Aharoni" panose="02010803020104030203" pitchFamily="2" charset="-79"/>
                  <a:cs typeface="Aharoni" panose="02010803020104030203" pitchFamily="2" charset="-79"/>
                </a:rPr>
                <a:t>2) Environmental benefits </a:t>
              </a:r>
              <a:r>
                <a:rPr lang="en-US" sz="1200" b="1" dirty="0">
                  <a:solidFill>
                    <a:schemeClr val="bg1"/>
                  </a:solidFill>
                  <a:latin typeface="Aharoni" panose="02010803020104030203" pitchFamily="2" charset="-79"/>
                  <a:cs typeface="Aharoni" panose="02010803020104030203" pitchFamily="2" charset="-79"/>
                </a:rPr>
                <a:t>(supporting services)</a:t>
              </a:r>
            </a:p>
          </p:txBody>
        </p:sp>
        <p:sp>
          <p:nvSpPr>
            <p:cNvPr id="30" name="TextBox 29">
              <a:extLst>
                <a:ext uri="{FF2B5EF4-FFF2-40B4-BE49-F238E27FC236}">
                  <a16:creationId xmlns:a16="http://schemas.microsoft.com/office/drawing/2014/main" id="{592D1040-582B-2915-8A4B-2B51AED5904A}"/>
                </a:ext>
              </a:extLst>
            </p:cNvPr>
            <p:cNvSpPr txBox="1"/>
            <p:nvPr/>
          </p:nvSpPr>
          <p:spPr>
            <a:xfrm>
              <a:off x="5015707" y="2309719"/>
              <a:ext cx="3988991" cy="1763078"/>
            </a:xfrm>
            <a:prstGeom prst="snip2DiagRect">
              <a:avLst/>
            </a:prstGeom>
            <a:grpFill/>
            <a:ln>
              <a:solidFill>
                <a:srgbClr val="445F51"/>
              </a:solidFill>
            </a:ln>
          </p:spPr>
          <p:txBody>
            <a:bodyPr wrap="square" rtlCol="0">
              <a:spAutoFit/>
            </a:bodyPr>
            <a:lstStyle/>
            <a:p>
              <a:pPr algn="r"/>
              <a:r>
                <a:rPr lang="en-US" b="1" dirty="0">
                  <a:solidFill>
                    <a:schemeClr val="bg1"/>
                  </a:solidFill>
                  <a:latin typeface="Aharoni" panose="02010803020104030203" pitchFamily="2" charset="-79"/>
                  <a:cs typeface="Aharoni" panose="02010803020104030203" pitchFamily="2" charset="-79"/>
                </a:rPr>
                <a:t>Providing nourishing environments: cooling on hot days; intercepting heavy rains; filtering pollutants from water; removing air pollution </a:t>
              </a:r>
            </a:p>
          </p:txBody>
        </p:sp>
        <p:cxnSp>
          <p:nvCxnSpPr>
            <p:cNvPr id="31" name="Straight Connector 30">
              <a:extLst>
                <a:ext uri="{FF2B5EF4-FFF2-40B4-BE49-F238E27FC236}">
                  <a16:creationId xmlns:a16="http://schemas.microsoft.com/office/drawing/2014/main" id="{4FE9F2D4-6BCA-97CF-A892-6176B65D5CF7}"/>
                </a:ext>
              </a:extLst>
            </p:cNvPr>
            <p:cNvCxnSpPr/>
            <p:nvPr/>
          </p:nvCxnSpPr>
          <p:spPr>
            <a:xfrm>
              <a:off x="5820538" y="2385759"/>
              <a:ext cx="2233649" cy="0"/>
            </a:xfrm>
            <a:prstGeom prst="line">
              <a:avLst/>
            </a:prstGeom>
            <a:grpFill/>
            <a:ln w="28575">
              <a:solidFill>
                <a:srgbClr val="6EA494"/>
              </a:solidFill>
            </a:ln>
          </p:spPr>
          <p:style>
            <a:lnRef idx="1">
              <a:schemeClr val="accent1"/>
            </a:lnRef>
            <a:fillRef idx="0">
              <a:schemeClr val="accent1"/>
            </a:fillRef>
            <a:effectRef idx="0">
              <a:schemeClr val="accent1"/>
            </a:effectRef>
            <a:fontRef idx="minor">
              <a:schemeClr val="tx1"/>
            </a:fontRef>
          </p:style>
        </p:cxnSp>
      </p:grpSp>
      <p:grpSp>
        <p:nvGrpSpPr>
          <p:cNvPr id="44" name="Group 43">
            <a:extLst>
              <a:ext uri="{FF2B5EF4-FFF2-40B4-BE49-F238E27FC236}">
                <a16:creationId xmlns:a16="http://schemas.microsoft.com/office/drawing/2014/main" id="{550992B0-9D7A-3BBC-11AE-03425199621F}"/>
              </a:ext>
            </a:extLst>
          </p:cNvPr>
          <p:cNvGrpSpPr/>
          <p:nvPr/>
        </p:nvGrpSpPr>
        <p:grpSpPr>
          <a:xfrm>
            <a:off x="1524000" y="1541040"/>
            <a:ext cx="4572000" cy="2603536"/>
            <a:chOff x="0" y="1697795"/>
            <a:chExt cx="4572000" cy="2603536"/>
          </a:xfrm>
          <a:solidFill>
            <a:srgbClr val="557967"/>
          </a:solidFill>
        </p:grpSpPr>
        <p:sp>
          <p:nvSpPr>
            <p:cNvPr id="15" name="Rectangle 14">
              <a:extLst>
                <a:ext uri="{FF2B5EF4-FFF2-40B4-BE49-F238E27FC236}">
                  <a16:creationId xmlns:a16="http://schemas.microsoft.com/office/drawing/2014/main" id="{4A31F748-C61D-7CAC-DF3B-2439B47FCFF8}"/>
                </a:ext>
              </a:extLst>
            </p:cNvPr>
            <p:cNvSpPr/>
            <p:nvPr/>
          </p:nvSpPr>
          <p:spPr>
            <a:xfrm>
              <a:off x="0" y="1734345"/>
              <a:ext cx="4572000" cy="2566986"/>
            </a:xfrm>
            <a:prstGeom prst="rect">
              <a:avLst/>
            </a:prstGeom>
            <a:grpFill/>
            <a:ln w="31750">
              <a:solidFill>
                <a:srgbClr val="55796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TextBox 25">
              <a:extLst>
                <a:ext uri="{FF2B5EF4-FFF2-40B4-BE49-F238E27FC236}">
                  <a16:creationId xmlns:a16="http://schemas.microsoft.com/office/drawing/2014/main" id="{39CCB55C-4784-3893-E267-F7317730DF45}"/>
                </a:ext>
              </a:extLst>
            </p:cNvPr>
            <p:cNvSpPr txBox="1"/>
            <p:nvPr/>
          </p:nvSpPr>
          <p:spPr>
            <a:xfrm>
              <a:off x="21830" y="2083946"/>
              <a:ext cx="4081132" cy="1863090"/>
            </a:xfrm>
            <a:prstGeom prst="parallelogram">
              <a:avLst>
                <a:gd name="adj" fmla="val 11231"/>
              </a:avLst>
            </a:prstGeom>
            <a:grpFill/>
            <a:ln>
              <a:solidFill>
                <a:srgbClr val="557967"/>
              </a:solidFill>
            </a:ln>
          </p:spPr>
          <p:txBody>
            <a:bodyPr wrap="square" rtlCol="0">
              <a:spAutoFit/>
            </a:bodyPr>
            <a:lstStyle/>
            <a:p>
              <a:r>
                <a:rPr lang="en-US" b="1" dirty="0">
                  <a:solidFill>
                    <a:schemeClr val="bg1"/>
                  </a:solidFill>
                  <a:latin typeface="Aharoni" panose="02010803020104030203" pitchFamily="2" charset="-79"/>
                  <a:cs typeface="Aharoni" panose="02010803020104030203" pitchFamily="2" charset="-79"/>
                </a:rPr>
                <a:t>Basic functioning: stocks &amp; flows of nutrients &amp; energy; home for biodiversity; processes that ensure stability of ecosystem</a:t>
              </a:r>
            </a:p>
          </p:txBody>
        </p:sp>
        <p:sp>
          <p:nvSpPr>
            <p:cNvPr id="25" name="TextBox 24">
              <a:extLst>
                <a:ext uri="{FF2B5EF4-FFF2-40B4-BE49-F238E27FC236}">
                  <a16:creationId xmlns:a16="http://schemas.microsoft.com/office/drawing/2014/main" id="{77383BB8-31BF-5FB5-DA3C-C2DF8B5D02A9}"/>
                </a:ext>
              </a:extLst>
            </p:cNvPr>
            <p:cNvSpPr txBox="1"/>
            <p:nvPr/>
          </p:nvSpPr>
          <p:spPr>
            <a:xfrm>
              <a:off x="238086" y="1697795"/>
              <a:ext cx="3381412" cy="646331"/>
            </a:xfrm>
            <a:prstGeom prst="rect">
              <a:avLst/>
            </a:prstGeom>
            <a:grpFill/>
            <a:ln>
              <a:solidFill>
                <a:srgbClr val="557967"/>
              </a:solidFill>
            </a:ln>
          </p:spPr>
          <p:txBody>
            <a:bodyPr wrap="square" rtlCol="0">
              <a:spAutoFit/>
            </a:bodyPr>
            <a:lstStyle/>
            <a:p>
              <a:pPr algn="ctr"/>
              <a:r>
                <a:rPr lang="en-US" sz="2400" b="1" dirty="0">
                  <a:solidFill>
                    <a:schemeClr val="bg1"/>
                  </a:solidFill>
                  <a:latin typeface="Aharoni" panose="02010803020104030203" pitchFamily="2" charset="-79"/>
                  <a:cs typeface="Aharoni" panose="02010803020104030203" pitchFamily="2" charset="-79"/>
                </a:rPr>
                <a:t>1) Healthy ecosystems </a:t>
              </a:r>
              <a:r>
                <a:rPr lang="en-US" sz="1200" b="1" dirty="0">
                  <a:solidFill>
                    <a:schemeClr val="bg1"/>
                  </a:solidFill>
                  <a:latin typeface="Aharoni" panose="02010803020104030203" pitchFamily="2" charset="-79"/>
                  <a:cs typeface="Aharoni" panose="02010803020104030203" pitchFamily="2" charset="-79"/>
                </a:rPr>
                <a:t>(regulating services)</a:t>
              </a:r>
            </a:p>
          </p:txBody>
        </p:sp>
        <p:cxnSp>
          <p:nvCxnSpPr>
            <p:cNvPr id="28" name="Straight Connector 27">
              <a:extLst>
                <a:ext uri="{FF2B5EF4-FFF2-40B4-BE49-F238E27FC236}">
                  <a16:creationId xmlns:a16="http://schemas.microsoft.com/office/drawing/2014/main" id="{B13B40FB-EB89-040C-980A-7A357C0417CD}"/>
                </a:ext>
              </a:extLst>
            </p:cNvPr>
            <p:cNvCxnSpPr/>
            <p:nvPr/>
          </p:nvCxnSpPr>
          <p:spPr>
            <a:xfrm>
              <a:off x="523845" y="2310966"/>
              <a:ext cx="2233649" cy="0"/>
            </a:xfrm>
            <a:prstGeom prst="line">
              <a:avLst/>
            </a:prstGeom>
            <a:grpFill/>
            <a:ln w="28575">
              <a:solidFill>
                <a:srgbClr val="6EA494"/>
              </a:solidFill>
            </a:ln>
          </p:spPr>
          <p:style>
            <a:lnRef idx="1">
              <a:schemeClr val="accent1"/>
            </a:lnRef>
            <a:fillRef idx="0">
              <a:schemeClr val="accent1"/>
            </a:fillRef>
            <a:effectRef idx="0">
              <a:schemeClr val="accent1"/>
            </a:effectRef>
            <a:fontRef idx="minor">
              <a:schemeClr val="tx1"/>
            </a:fontRef>
          </p:style>
        </p:cxnSp>
      </p:grpSp>
      <p:sp>
        <p:nvSpPr>
          <p:cNvPr id="2" name="Title 1">
            <a:extLst>
              <a:ext uri="{FF2B5EF4-FFF2-40B4-BE49-F238E27FC236}">
                <a16:creationId xmlns:a16="http://schemas.microsoft.com/office/drawing/2014/main" id="{49A1A3FE-2B30-617F-0028-68A587DC3974}"/>
              </a:ext>
            </a:extLst>
          </p:cNvPr>
          <p:cNvSpPr>
            <a:spLocks noGrp="1"/>
          </p:cNvSpPr>
          <p:nvPr>
            <p:ph type="title"/>
          </p:nvPr>
        </p:nvSpPr>
        <p:spPr>
          <a:xfrm>
            <a:off x="838200" y="286747"/>
            <a:ext cx="10515600" cy="1325563"/>
          </a:xfrm>
        </p:spPr>
        <p:txBody>
          <a:bodyPr>
            <a:noAutofit/>
          </a:bodyPr>
          <a:lstStyle/>
          <a:p>
            <a:r>
              <a:rPr lang="en-US" sz="3200" dirty="0">
                <a:latin typeface="Poppins" pitchFamily="2" charset="77"/>
                <a:cs typeface="Poppins" pitchFamily="2" charset="77"/>
              </a:rPr>
              <a:t>We can mitigate some of the negative impacts of cities by providing places for green spaces.</a:t>
            </a:r>
          </a:p>
        </p:txBody>
      </p:sp>
      <p:cxnSp>
        <p:nvCxnSpPr>
          <p:cNvPr id="13" name="Straight Connector 12">
            <a:extLst>
              <a:ext uri="{FF2B5EF4-FFF2-40B4-BE49-F238E27FC236}">
                <a16:creationId xmlns:a16="http://schemas.microsoft.com/office/drawing/2014/main" id="{AC949F51-8013-8E2A-1C8C-5EBBC212B094}"/>
              </a:ext>
            </a:extLst>
          </p:cNvPr>
          <p:cNvCxnSpPr>
            <a:cxnSpLocks/>
          </p:cNvCxnSpPr>
          <p:nvPr/>
        </p:nvCxnSpPr>
        <p:spPr>
          <a:xfrm flipH="1">
            <a:off x="1524000" y="1533933"/>
            <a:ext cx="9144000" cy="0"/>
          </a:xfrm>
          <a:prstGeom prst="line">
            <a:avLst/>
          </a:prstGeom>
          <a:ln w="53975">
            <a:solidFill>
              <a:srgbClr val="445F51"/>
            </a:solidFill>
          </a:ln>
        </p:spPr>
        <p:style>
          <a:lnRef idx="1">
            <a:schemeClr val="accent1"/>
          </a:lnRef>
          <a:fillRef idx="0">
            <a:schemeClr val="accent1"/>
          </a:fillRef>
          <a:effectRef idx="0">
            <a:schemeClr val="accent1"/>
          </a:effectRef>
          <a:fontRef idx="minor">
            <a:schemeClr val="tx1"/>
          </a:fontRef>
        </p:style>
      </p:cxnSp>
      <p:sp>
        <p:nvSpPr>
          <p:cNvPr id="19" name="Oval 18">
            <a:extLst>
              <a:ext uri="{FF2B5EF4-FFF2-40B4-BE49-F238E27FC236}">
                <a16:creationId xmlns:a16="http://schemas.microsoft.com/office/drawing/2014/main" id="{631C8C4A-A43B-0362-5E1B-8D1DAFE6ACDF}"/>
              </a:ext>
            </a:extLst>
          </p:cNvPr>
          <p:cNvSpPr>
            <a:spLocks noChangeAspect="1"/>
          </p:cNvSpPr>
          <p:nvPr/>
        </p:nvSpPr>
        <p:spPr>
          <a:xfrm>
            <a:off x="5048287" y="3028602"/>
            <a:ext cx="2124000" cy="2124000"/>
          </a:xfrm>
          <a:prstGeom prst="ellipse">
            <a:avLst/>
          </a:prstGeom>
          <a:solidFill>
            <a:schemeClr val="bg1"/>
          </a:solidFill>
          <a:ln w="79375">
            <a:solidFill>
              <a:srgbClr val="55796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 name="Picture 21" descr="Shape&#10;&#10;Description automatically generated with low confidence">
            <a:extLst>
              <a:ext uri="{FF2B5EF4-FFF2-40B4-BE49-F238E27FC236}">
                <a16:creationId xmlns:a16="http://schemas.microsoft.com/office/drawing/2014/main" id="{4248DB20-C7DF-46C2-6F82-F203D90AC993}"/>
              </a:ext>
            </a:extLst>
          </p:cNvPr>
          <p:cNvPicPr>
            <a:picLocks noChangeAspect="1"/>
          </p:cNvPicPr>
          <p:nvPr/>
        </p:nvPicPr>
        <p:blipFill>
          <a:blip r:embed="rId2">
            <a:duotone>
              <a:schemeClr val="accent3">
                <a:shade val="45000"/>
                <a:satMod val="135000"/>
              </a:schemeClr>
              <a:prstClr val="white"/>
            </a:duotone>
          </a:blip>
          <a:stretch>
            <a:fillRect/>
          </a:stretch>
        </p:blipFill>
        <p:spPr>
          <a:xfrm>
            <a:off x="5343523" y="3272244"/>
            <a:ext cx="1485900" cy="1485900"/>
          </a:xfrm>
          <a:prstGeom prst="rect">
            <a:avLst/>
          </a:prstGeom>
        </p:spPr>
      </p:pic>
      <p:sp>
        <p:nvSpPr>
          <p:cNvPr id="4" name="Rectangle 3">
            <a:extLst>
              <a:ext uri="{FF2B5EF4-FFF2-40B4-BE49-F238E27FC236}">
                <a16:creationId xmlns:a16="http://schemas.microsoft.com/office/drawing/2014/main" id="{A86DC508-412C-7469-6FF4-A6DBE1B43CC4}"/>
              </a:ext>
            </a:extLst>
          </p:cNvPr>
          <p:cNvSpPr/>
          <p:nvPr/>
        </p:nvSpPr>
        <p:spPr>
          <a:xfrm>
            <a:off x="1524000" y="1533932"/>
            <a:ext cx="9144000" cy="5166185"/>
          </a:xfrm>
          <a:prstGeom prst="rect">
            <a:avLst/>
          </a:prstGeom>
          <a:noFill/>
          <a:ln w="63500">
            <a:solidFill>
              <a:srgbClr val="445F5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1357192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dissolve">
                                      <p:cBhvr>
                                        <p:cTn id="7" dur="500"/>
                                        <p:tgtEl>
                                          <p:spTgt spid="44"/>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45"/>
                                        </p:tgtEl>
                                        <p:attrNameLst>
                                          <p:attrName>style.visibility</p:attrName>
                                        </p:attrNameLst>
                                      </p:cBhvr>
                                      <p:to>
                                        <p:strVal val="visible"/>
                                      </p:to>
                                    </p:set>
                                    <p:animEffect transition="in" filter="dissolve">
                                      <p:cBhvr>
                                        <p:cTn id="12" dur="500"/>
                                        <p:tgtEl>
                                          <p:spTgt spid="45"/>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46"/>
                                        </p:tgtEl>
                                        <p:attrNameLst>
                                          <p:attrName>style.visibility</p:attrName>
                                        </p:attrNameLst>
                                      </p:cBhvr>
                                      <p:to>
                                        <p:strVal val="visible"/>
                                      </p:to>
                                    </p:set>
                                    <p:animEffect transition="in" filter="dissolve">
                                      <p:cBhvr>
                                        <p:cTn id="17" dur="500"/>
                                        <p:tgtEl>
                                          <p:spTgt spid="46"/>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47"/>
                                        </p:tgtEl>
                                        <p:attrNameLst>
                                          <p:attrName>style.visibility</p:attrName>
                                        </p:attrNameLst>
                                      </p:cBhvr>
                                      <p:to>
                                        <p:strVal val="visible"/>
                                      </p:to>
                                    </p:set>
                                    <p:animEffect transition="in" filter="dissolve">
                                      <p:cBhvr>
                                        <p:cTn id="22"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4" name="1991 meeting in Mitwitz, Germany on biodiversity and ecosystems (Detlef Schulze and Hal Mooney) (Schulze and Mooney 1994)."/>
          <p:cNvSpPr txBox="1">
            <a:spLocks noGrp="1"/>
          </p:cNvSpPr>
          <p:nvPr>
            <p:ph idx="1"/>
          </p:nvPr>
        </p:nvSpPr>
        <p:spPr>
          <a:xfrm>
            <a:off x="5440398" y="1433298"/>
            <a:ext cx="6751602" cy="1976437"/>
          </a:xfrm>
          <a:prstGeom prst="rect">
            <a:avLst/>
          </a:prstGeom>
        </p:spPr>
        <p:txBody>
          <a:bodyPr/>
          <a:lstStyle/>
          <a:p>
            <a:pPr marL="0" indent="0">
              <a:buNone/>
            </a:pPr>
            <a:r>
              <a:rPr dirty="0"/>
              <a:t>1991 meeting in </a:t>
            </a:r>
            <a:r>
              <a:rPr dirty="0" err="1"/>
              <a:t>Mitwitz</a:t>
            </a:r>
            <a:r>
              <a:rPr dirty="0"/>
              <a:t>, Germany on biodiversity and ecosystems (Detlef Schulze and Hal Mooney) (Schulze and Mooney 1994).</a:t>
            </a:r>
          </a:p>
        </p:txBody>
      </p:sp>
      <p:sp>
        <p:nvSpPr>
          <p:cNvPr id="2" name="Title 1">
            <a:extLst>
              <a:ext uri="{FF2B5EF4-FFF2-40B4-BE49-F238E27FC236}">
                <a16:creationId xmlns:a16="http://schemas.microsoft.com/office/drawing/2014/main" id="{7E81A0A4-BA22-229E-1526-9F5EF7C1E42B}"/>
              </a:ext>
            </a:extLst>
          </p:cNvPr>
          <p:cNvSpPr>
            <a:spLocks noGrp="1"/>
          </p:cNvSpPr>
          <p:nvPr>
            <p:ph type="title"/>
          </p:nvPr>
        </p:nvSpPr>
        <p:spPr/>
        <p:txBody>
          <a:bodyPr/>
          <a:lstStyle/>
          <a:p>
            <a:r>
              <a:rPr lang="en-US" dirty="0"/>
              <a:t>The history of BEF research</a:t>
            </a:r>
          </a:p>
        </p:txBody>
      </p:sp>
      <p:pic>
        <p:nvPicPr>
          <p:cNvPr id="505" name="Screen Shot 2012-09-01 at 9.00.19 AM.png" descr="Screen Shot 2012-09-01 at 9.00.19 AM.png"/>
          <p:cNvPicPr>
            <a:picLocks noChangeAspect="1"/>
          </p:cNvPicPr>
          <p:nvPr/>
        </p:nvPicPr>
        <p:blipFill>
          <a:blip r:embed="rId2"/>
          <a:stretch>
            <a:fillRect/>
          </a:stretch>
        </p:blipFill>
        <p:spPr>
          <a:xfrm>
            <a:off x="3911600" y="51380"/>
            <a:ext cx="8222674" cy="1299069"/>
          </a:xfrm>
          <a:prstGeom prst="rect">
            <a:avLst/>
          </a:prstGeom>
          <a:ln w="12700">
            <a:miter lim="400000"/>
          </a:ln>
        </p:spPr>
      </p:pic>
      <p:pic>
        <p:nvPicPr>
          <p:cNvPr id="507" name="image23.png" descr="image23.png"/>
          <p:cNvPicPr>
            <a:picLocks noChangeAspect="1"/>
          </p:cNvPicPr>
          <p:nvPr/>
        </p:nvPicPr>
        <p:blipFill>
          <a:blip r:embed="rId3"/>
          <a:stretch>
            <a:fillRect/>
          </a:stretch>
        </p:blipFill>
        <p:spPr>
          <a:xfrm>
            <a:off x="9189251" y="2859443"/>
            <a:ext cx="2691911" cy="2313709"/>
          </a:xfrm>
          <a:prstGeom prst="rect">
            <a:avLst/>
          </a:prstGeom>
          <a:ln w="12700">
            <a:miter lim="400000"/>
          </a:ln>
        </p:spPr>
      </p:pic>
      <p:grpSp>
        <p:nvGrpSpPr>
          <p:cNvPr id="510" name="Group"/>
          <p:cNvGrpSpPr/>
          <p:nvPr/>
        </p:nvGrpSpPr>
        <p:grpSpPr>
          <a:xfrm>
            <a:off x="4136514" y="5770704"/>
            <a:ext cx="7772846" cy="982454"/>
            <a:chOff x="0" y="0"/>
            <a:chExt cx="7772844" cy="982453"/>
          </a:xfrm>
          <a:solidFill>
            <a:srgbClr val="445F51"/>
          </a:solidFill>
        </p:grpSpPr>
        <p:sp>
          <p:nvSpPr>
            <p:cNvPr id="508" name="Rectangle"/>
            <p:cNvSpPr/>
            <p:nvPr/>
          </p:nvSpPr>
          <p:spPr>
            <a:xfrm>
              <a:off x="0" y="-1"/>
              <a:ext cx="7772845" cy="982455"/>
            </a:xfrm>
            <a:prstGeom prst="rect">
              <a:avLst/>
            </a:prstGeom>
            <a:grpFill/>
            <a:ln w="25400" cap="flat">
              <a:solidFill>
                <a:schemeClr val="bg1"/>
              </a:solidFill>
              <a:prstDash val="solid"/>
              <a:round/>
            </a:ln>
            <a:effectLst/>
          </p:spPr>
          <p:txBody>
            <a:bodyPr wrap="square" lIns="45719" tIns="45719" rIns="45719" bIns="45719" numCol="1" anchor="ctr">
              <a:noAutofit/>
            </a:bodyPr>
            <a:lstStyle/>
            <a:p>
              <a:pPr algn="ctr">
                <a:defRPr sz="2800">
                  <a:solidFill>
                    <a:srgbClr val="FFFFFF"/>
                  </a:solidFill>
                </a:defRPr>
              </a:pPr>
              <a:endParaRPr sz="2800"/>
            </a:p>
          </p:txBody>
        </p:sp>
        <p:sp>
          <p:nvSpPr>
            <p:cNvPr id="509" name="Does ecosystem function depend on biodiversity?"/>
            <p:cNvSpPr txBox="1"/>
            <p:nvPr/>
          </p:nvSpPr>
          <p:spPr>
            <a:xfrm>
              <a:off x="0" y="223256"/>
              <a:ext cx="7772845" cy="535941"/>
            </a:xfrm>
            <a:prstGeom prst="rect">
              <a:avLst/>
            </a:prstGeom>
            <a:grp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ctr">
              <a:spAutoFit/>
            </a:bodyPr>
            <a:lstStyle>
              <a:lvl1pPr algn="ctr">
                <a:defRPr sz="2800">
                  <a:solidFill>
                    <a:srgbClr val="FFFFFF"/>
                  </a:solidFill>
                </a:defRPr>
              </a:lvl1pPr>
            </a:lstStyle>
            <a:p>
              <a:r>
                <a:rPr dirty="0"/>
                <a:t>Does ecosystem function depend on biodiversity?</a:t>
              </a:r>
            </a:p>
          </p:txBody>
        </p:sp>
      </p:grpSp>
      <p:pic>
        <p:nvPicPr>
          <p:cNvPr id="506" name="image22.png" descr="image22.png"/>
          <p:cNvPicPr>
            <a:picLocks noChangeAspect="1"/>
          </p:cNvPicPr>
          <p:nvPr/>
        </p:nvPicPr>
        <p:blipFill rotWithShape="1">
          <a:blip r:embed="rId4"/>
          <a:srcRect b="18708"/>
          <a:stretch/>
        </p:blipFill>
        <p:spPr>
          <a:xfrm>
            <a:off x="7769159" y="3113868"/>
            <a:ext cx="1864592" cy="2282541"/>
          </a:xfrm>
          <a:prstGeom prst="rect">
            <a:avLst/>
          </a:prstGeom>
          <a:ln w="12700">
            <a:miter lim="400000"/>
          </a:ln>
        </p:spPr>
      </p:pic>
    </p:spTree>
  </p:cSld>
  <p:clrMapOvr>
    <a:masterClrMapping/>
  </p:clrMapOvr>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p:tmAbs val="0"/>
                                  </p:iterate>
                                  <p:childTnLst>
                                    <p:set>
                                      <p:cBhvr>
                                        <p:cTn id="6" fill="hold"/>
                                        <p:tgtEl>
                                          <p:spTgt spid="5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0" grpId="0" animBg="1" advAuto="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63D695-7B2D-4D60-8A54-0E1A8BFBCAAA}"/>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000B6862-8731-0FD7-8AEF-9C6C2B1C285E}"/>
              </a:ext>
            </a:extLst>
          </p:cNvPr>
          <p:cNvSpPr>
            <a:spLocks noGrp="1"/>
          </p:cNvSpPr>
          <p:nvPr>
            <p:ph idx="1"/>
          </p:nvPr>
        </p:nvSpPr>
        <p:spPr/>
        <p:txBody>
          <a:bodyPr/>
          <a:lstStyle/>
          <a:p>
            <a:endParaRPr lang="en-US"/>
          </a:p>
        </p:txBody>
      </p:sp>
      <p:grpSp>
        <p:nvGrpSpPr>
          <p:cNvPr id="518" name="Group"/>
          <p:cNvGrpSpPr/>
          <p:nvPr/>
        </p:nvGrpSpPr>
        <p:grpSpPr>
          <a:xfrm>
            <a:off x="1741525" y="274638"/>
            <a:ext cx="2858474" cy="4375728"/>
            <a:chOff x="0" y="0"/>
            <a:chExt cx="2858472" cy="4375727"/>
          </a:xfrm>
        </p:grpSpPr>
        <p:grpSp>
          <p:nvGrpSpPr>
            <p:cNvPr id="516" name="Screen Shot 2012-09-02 at 1.44.36 PM.png"/>
            <p:cNvGrpSpPr/>
            <p:nvPr/>
          </p:nvGrpSpPr>
          <p:grpSpPr>
            <a:xfrm>
              <a:off x="0" y="0"/>
              <a:ext cx="2858473" cy="4375728"/>
              <a:chOff x="0" y="0"/>
              <a:chExt cx="2858472" cy="4375727"/>
            </a:xfrm>
          </p:grpSpPr>
          <p:sp>
            <p:nvSpPr>
              <p:cNvPr id="514" name="Rectangle"/>
              <p:cNvSpPr/>
              <p:nvPr/>
            </p:nvSpPr>
            <p:spPr>
              <a:xfrm>
                <a:off x="0" y="0"/>
                <a:ext cx="2858473" cy="4375728"/>
              </a:xfrm>
              <a:prstGeom prst="rect">
                <a:avLst/>
              </a:prstGeom>
              <a:solidFill>
                <a:srgbClr val="EDEDED"/>
              </a:solidFill>
              <a:ln w="12700" cap="flat">
                <a:noFill/>
                <a:miter lim="400000"/>
              </a:ln>
              <a:effectLst/>
            </p:spPr>
            <p:txBody>
              <a:bodyPr wrap="square" lIns="45719" tIns="45719" rIns="45719" bIns="45719" numCol="1" anchor="ctr">
                <a:noAutofit/>
              </a:bodyPr>
              <a:lstStyle/>
              <a:p>
                <a:endParaRPr/>
              </a:p>
            </p:txBody>
          </p:sp>
          <p:pic>
            <p:nvPicPr>
              <p:cNvPr id="515" name="image24.png" descr="image24.png"/>
              <p:cNvPicPr>
                <a:picLocks noChangeAspect="1"/>
              </p:cNvPicPr>
              <p:nvPr/>
            </p:nvPicPr>
            <p:blipFill>
              <a:blip r:embed="rId2"/>
              <a:stretch>
                <a:fillRect/>
              </a:stretch>
            </p:blipFill>
            <p:spPr>
              <a:xfrm>
                <a:off x="0" y="0"/>
                <a:ext cx="2858473" cy="4375728"/>
              </a:xfrm>
              <a:prstGeom prst="rect">
                <a:avLst/>
              </a:prstGeom>
              <a:ln w="88900" cap="sq">
                <a:solidFill>
                  <a:srgbClr val="FFFFFF"/>
                </a:solidFill>
                <a:prstDash val="solid"/>
                <a:miter lim="800000"/>
              </a:ln>
              <a:effectLst>
                <a:outerShdw blurRad="50800" dist="18000" dir="5400000" rotWithShape="0">
                  <a:srgbClr val="000000">
                    <a:alpha val="40000"/>
                  </a:srgbClr>
                </a:outerShdw>
              </a:effectLst>
            </p:spPr>
          </p:pic>
        </p:grpSp>
        <p:sp>
          <p:nvSpPr>
            <p:cNvPr id="517" name="1994"/>
            <p:cNvSpPr txBox="1"/>
            <p:nvPr/>
          </p:nvSpPr>
          <p:spPr>
            <a:xfrm>
              <a:off x="1968475" y="3821667"/>
              <a:ext cx="567592" cy="37084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tIns="45719" rIns="45719" bIns="45719" numCol="1" anchor="t">
              <a:spAutoFit/>
            </a:bodyPr>
            <a:lstStyle>
              <a:lvl1pPr>
                <a:defRPr>
                  <a:solidFill>
                    <a:srgbClr val="FFFFFF"/>
                  </a:solidFill>
                </a:defRPr>
              </a:lvl1pPr>
            </a:lstStyle>
            <a:p>
              <a:r>
                <a:t>1994</a:t>
              </a:r>
            </a:p>
          </p:txBody>
        </p:sp>
      </p:grpSp>
      <p:grpSp>
        <p:nvGrpSpPr>
          <p:cNvPr id="523" name="Group"/>
          <p:cNvGrpSpPr/>
          <p:nvPr/>
        </p:nvGrpSpPr>
        <p:grpSpPr>
          <a:xfrm>
            <a:off x="4490032" y="1807007"/>
            <a:ext cx="3308056" cy="4319156"/>
            <a:chOff x="0" y="0"/>
            <a:chExt cx="3308055" cy="4319154"/>
          </a:xfrm>
        </p:grpSpPr>
        <p:grpSp>
          <p:nvGrpSpPr>
            <p:cNvPr id="521" name="Screen Shot 2012-09-02 at 1.46.12 PM.png"/>
            <p:cNvGrpSpPr/>
            <p:nvPr/>
          </p:nvGrpSpPr>
          <p:grpSpPr>
            <a:xfrm>
              <a:off x="0" y="0"/>
              <a:ext cx="3308056" cy="4319155"/>
              <a:chOff x="0" y="0"/>
              <a:chExt cx="3308055" cy="4319154"/>
            </a:xfrm>
          </p:grpSpPr>
          <p:sp>
            <p:nvSpPr>
              <p:cNvPr id="519" name="Rectangle"/>
              <p:cNvSpPr/>
              <p:nvPr/>
            </p:nvSpPr>
            <p:spPr>
              <a:xfrm>
                <a:off x="0" y="0"/>
                <a:ext cx="3308056" cy="4319155"/>
              </a:xfrm>
              <a:prstGeom prst="rect">
                <a:avLst/>
              </a:prstGeom>
              <a:solidFill>
                <a:srgbClr val="EDEDED"/>
              </a:solidFill>
              <a:ln w="12700" cap="flat">
                <a:noFill/>
                <a:miter lim="400000"/>
              </a:ln>
              <a:effectLst/>
            </p:spPr>
            <p:txBody>
              <a:bodyPr wrap="square" lIns="45719" tIns="45719" rIns="45719" bIns="45719" numCol="1" anchor="ctr">
                <a:noAutofit/>
              </a:bodyPr>
              <a:lstStyle/>
              <a:p>
                <a:endParaRPr/>
              </a:p>
            </p:txBody>
          </p:sp>
          <p:pic>
            <p:nvPicPr>
              <p:cNvPr id="520" name="image25.png" descr="image25.png"/>
              <p:cNvPicPr>
                <a:picLocks noChangeAspect="1"/>
              </p:cNvPicPr>
              <p:nvPr/>
            </p:nvPicPr>
            <p:blipFill>
              <a:blip r:embed="rId3"/>
              <a:stretch>
                <a:fillRect/>
              </a:stretch>
            </p:blipFill>
            <p:spPr>
              <a:xfrm>
                <a:off x="0" y="0"/>
                <a:ext cx="3308056" cy="4319155"/>
              </a:xfrm>
              <a:prstGeom prst="rect">
                <a:avLst/>
              </a:prstGeom>
              <a:ln w="88900" cap="sq">
                <a:solidFill>
                  <a:srgbClr val="FFFFFF"/>
                </a:solidFill>
                <a:prstDash val="solid"/>
                <a:miter lim="800000"/>
              </a:ln>
              <a:effectLst>
                <a:outerShdw blurRad="50800" dist="18000" dir="5400000" rotWithShape="0">
                  <a:srgbClr val="000000">
                    <a:alpha val="40000"/>
                  </a:srgbClr>
                </a:outerShdw>
              </a:effectLst>
            </p:spPr>
          </p:pic>
        </p:grpSp>
        <p:sp>
          <p:nvSpPr>
            <p:cNvPr id="522" name="2002"/>
            <p:cNvSpPr txBox="1"/>
            <p:nvPr/>
          </p:nvSpPr>
          <p:spPr>
            <a:xfrm>
              <a:off x="-1" y="3859850"/>
              <a:ext cx="567592" cy="37084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tIns="45719" rIns="45719" bIns="45719" numCol="1" anchor="t">
              <a:spAutoFit/>
            </a:bodyPr>
            <a:lstStyle>
              <a:lvl1pPr>
                <a:defRPr>
                  <a:solidFill>
                    <a:srgbClr val="FFFFFF"/>
                  </a:solidFill>
                </a:defRPr>
              </a:lvl1pPr>
            </a:lstStyle>
            <a:p>
              <a:r>
                <a:t>2002</a:t>
              </a:r>
            </a:p>
          </p:txBody>
        </p:sp>
      </p:grpSp>
      <p:grpSp>
        <p:nvGrpSpPr>
          <p:cNvPr id="528" name="Group"/>
          <p:cNvGrpSpPr/>
          <p:nvPr/>
        </p:nvGrpSpPr>
        <p:grpSpPr>
          <a:xfrm>
            <a:off x="7561117" y="1116480"/>
            <a:ext cx="2869912" cy="3718490"/>
            <a:chOff x="0" y="0"/>
            <a:chExt cx="2869911" cy="3718489"/>
          </a:xfrm>
        </p:grpSpPr>
        <p:grpSp>
          <p:nvGrpSpPr>
            <p:cNvPr id="526" name="Screen Shot 2012-09-02 at 1.45.45 PM.png"/>
            <p:cNvGrpSpPr/>
            <p:nvPr/>
          </p:nvGrpSpPr>
          <p:grpSpPr>
            <a:xfrm>
              <a:off x="0" y="0"/>
              <a:ext cx="2869912" cy="3718489"/>
              <a:chOff x="0" y="0"/>
              <a:chExt cx="2869911" cy="3718488"/>
            </a:xfrm>
          </p:grpSpPr>
          <p:sp>
            <p:nvSpPr>
              <p:cNvPr id="524" name="Rectangle"/>
              <p:cNvSpPr/>
              <p:nvPr/>
            </p:nvSpPr>
            <p:spPr>
              <a:xfrm>
                <a:off x="0" y="0"/>
                <a:ext cx="2869912" cy="3718489"/>
              </a:xfrm>
              <a:prstGeom prst="rect">
                <a:avLst/>
              </a:prstGeom>
              <a:solidFill>
                <a:srgbClr val="EDEDED"/>
              </a:solidFill>
              <a:ln w="12700" cap="flat">
                <a:noFill/>
                <a:miter lim="400000"/>
              </a:ln>
              <a:effectLst/>
            </p:spPr>
            <p:txBody>
              <a:bodyPr wrap="square" lIns="45719" tIns="45719" rIns="45719" bIns="45719" numCol="1" anchor="ctr">
                <a:noAutofit/>
              </a:bodyPr>
              <a:lstStyle/>
              <a:p>
                <a:endParaRPr/>
              </a:p>
            </p:txBody>
          </p:sp>
          <p:pic>
            <p:nvPicPr>
              <p:cNvPr id="525" name="image26.png" descr="image26.png"/>
              <p:cNvPicPr>
                <a:picLocks noChangeAspect="1"/>
              </p:cNvPicPr>
              <p:nvPr/>
            </p:nvPicPr>
            <p:blipFill>
              <a:blip r:embed="rId4"/>
              <a:stretch>
                <a:fillRect/>
              </a:stretch>
            </p:blipFill>
            <p:spPr>
              <a:xfrm>
                <a:off x="0" y="0"/>
                <a:ext cx="2869912" cy="3718489"/>
              </a:xfrm>
              <a:prstGeom prst="rect">
                <a:avLst/>
              </a:prstGeom>
              <a:ln w="88900" cap="sq">
                <a:solidFill>
                  <a:srgbClr val="FFFFFF"/>
                </a:solidFill>
                <a:prstDash val="solid"/>
                <a:miter lim="800000"/>
              </a:ln>
              <a:effectLst>
                <a:outerShdw blurRad="50800" dist="18000" dir="5400000" rotWithShape="0">
                  <a:srgbClr val="000000">
                    <a:alpha val="40000"/>
                  </a:srgbClr>
                </a:outerShdw>
              </a:effectLst>
            </p:spPr>
          </p:pic>
        </p:grpSp>
        <p:sp>
          <p:nvSpPr>
            <p:cNvPr id="527" name="2009"/>
            <p:cNvSpPr txBox="1"/>
            <p:nvPr/>
          </p:nvSpPr>
          <p:spPr>
            <a:xfrm>
              <a:off x="220228" y="-1"/>
              <a:ext cx="567592" cy="37084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tIns="45719" rIns="45719" bIns="45719" numCol="1" anchor="t">
              <a:spAutoFit/>
            </a:bodyPr>
            <a:lstStyle>
              <a:lvl1pPr>
                <a:defRPr>
                  <a:solidFill>
                    <a:srgbClr val="FFFFFF"/>
                  </a:solidFill>
                </a:defRPr>
              </a:lvl1pPr>
            </a:lstStyle>
            <a:p>
              <a:r>
                <a:t>2009</a:t>
              </a:r>
            </a:p>
          </p:txBody>
        </p:sp>
      </p:gr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0" name="Title"/>
          <p:cNvSpPr txBox="1">
            <a:spLocks noGrp="1"/>
          </p:cNvSpPr>
          <p:nvPr>
            <p:ph type="title"/>
          </p:nvPr>
        </p:nvSpPr>
        <p:spPr>
          <a:prstGeom prst="rect">
            <a:avLst/>
          </a:prstGeom>
        </p:spPr>
        <p:txBody>
          <a:bodyPr/>
          <a:lstStyle/>
          <a:p>
            <a:endParaRPr/>
          </a:p>
        </p:txBody>
      </p:sp>
      <p:sp>
        <p:nvSpPr>
          <p:cNvPr id="531" name="Body"/>
          <p:cNvSpPr txBox="1">
            <a:spLocks noGrp="1"/>
          </p:cNvSpPr>
          <p:nvPr>
            <p:ph type="body" idx="1"/>
          </p:nvPr>
        </p:nvSpPr>
        <p:spPr>
          <a:xfrm>
            <a:off x="1981200" y="1600201"/>
            <a:ext cx="8229600" cy="4525963"/>
          </a:xfrm>
          <a:prstGeom prst="rect">
            <a:avLst/>
          </a:prstGeom>
        </p:spPr>
        <p:txBody>
          <a:bodyPr/>
          <a:lstStyle/>
          <a:p>
            <a:endParaRPr/>
          </a:p>
        </p:txBody>
      </p:sp>
      <p:grpSp>
        <p:nvGrpSpPr>
          <p:cNvPr id="534" name="Screen Shot 2012-09-02 at 1.48.50 PM.png"/>
          <p:cNvGrpSpPr/>
          <p:nvPr/>
        </p:nvGrpSpPr>
        <p:grpSpPr>
          <a:xfrm>
            <a:off x="1767220" y="1473995"/>
            <a:ext cx="5788325" cy="3195637"/>
            <a:chOff x="0" y="0"/>
            <a:chExt cx="5788323" cy="3195636"/>
          </a:xfrm>
        </p:grpSpPr>
        <p:sp>
          <p:nvSpPr>
            <p:cNvPr id="532" name="Rectangle"/>
            <p:cNvSpPr/>
            <p:nvPr/>
          </p:nvSpPr>
          <p:spPr>
            <a:xfrm>
              <a:off x="0" y="0"/>
              <a:ext cx="5788324" cy="3195637"/>
            </a:xfrm>
            <a:prstGeom prst="rect">
              <a:avLst/>
            </a:prstGeom>
            <a:solidFill>
              <a:srgbClr val="EDEDED"/>
            </a:solidFill>
            <a:ln w="12700" cap="flat">
              <a:noFill/>
              <a:miter lim="400000"/>
            </a:ln>
            <a:effectLst/>
          </p:spPr>
          <p:txBody>
            <a:bodyPr wrap="square" lIns="45719" tIns="45719" rIns="45719" bIns="45719" numCol="1" anchor="ctr">
              <a:noAutofit/>
            </a:bodyPr>
            <a:lstStyle/>
            <a:p>
              <a:endParaRPr/>
            </a:p>
          </p:txBody>
        </p:sp>
        <p:pic>
          <p:nvPicPr>
            <p:cNvPr id="533" name="image27.png" descr="image27.png"/>
            <p:cNvPicPr>
              <a:picLocks noChangeAspect="1"/>
            </p:cNvPicPr>
            <p:nvPr/>
          </p:nvPicPr>
          <p:blipFill>
            <a:blip r:embed="rId2"/>
            <a:stretch>
              <a:fillRect/>
            </a:stretch>
          </p:blipFill>
          <p:spPr>
            <a:xfrm>
              <a:off x="0" y="0"/>
              <a:ext cx="5788324" cy="3195637"/>
            </a:xfrm>
            <a:prstGeom prst="rect">
              <a:avLst/>
            </a:prstGeom>
            <a:ln w="88900" cap="sq">
              <a:solidFill>
                <a:srgbClr val="FFFFFF"/>
              </a:solidFill>
              <a:prstDash val="solid"/>
              <a:miter lim="800000"/>
            </a:ln>
            <a:effectLst>
              <a:outerShdw blurRad="50800" dist="18000" dir="5400000" rotWithShape="0">
                <a:srgbClr val="000000">
                  <a:alpha val="40000"/>
                </a:srgbClr>
              </a:outerShdw>
            </a:effectLst>
          </p:spPr>
        </p:pic>
      </p:grpSp>
      <p:grpSp>
        <p:nvGrpSpPr>
          <p:cNvPr id="537" name="Screen Shot 2012-09-02 at 1.49.18 PM.png"/>
          <p:cNvGrpSpPr/>
          <p:nvPr/>
        </p:nvGrpSpPr>
        <p:grpSpPr>
          <a:xfrm>
            <a:off x="4650188" y="1600201"/>
            <a:ext cx="6017813" cy="4151875"/>
            <a:chOff x="0" y="0"/>
            <a:chExt cx="6017812" cy="4151874"/>
          </a:xfrm>
        </p:grpSpPr>
        <p:sp>
          <p:nvSpPr>
            <p:cNvPr id="535" name="Rectangle"/>
            <p:cNvSpPr/>
            <p:nvPr/>
          </p:nvSpPr>
          <p:spPr>
            <a:xfrm>
              <a:off x="0" y="0"/>
              <a:ext cx="6017813" cy="4151875"/>
            </a:xfrm>
            <a:prstGeom prst="rect">
              <a:avLst/>
            </a:prstGeom>
            <a:solidFill>
              <a:srgbClr val="EDEDED"/>
            </a:solidFill>
            <a:ln w="12700" cap="flat">
              <a:noFill/>
              <a:miter lim="400000"/>
            </a:ln>
            <a:effectLst/>
          </p:spPr>
          <p:txBody>
            <a:bodyPr wrap="square" lIns="45719" tIns="45719" rIns="45719" bIns="45719" numCol="1" anchor="ctr">
              <a:noAutofit/>
            </a:bodyPr>
            <a:lstStyle/>
            <a:p>
              <a:endParaRPr/>
            </a:p>
          </p:txBody>
        </p:sp>
        <p:pic>
          <p:nvPicPr>
            <p:cNvPr id="536" name="image28.png" descr="image28.png"/>
            <p:cNvPicPr>
              <a:picLocks noChangeAspect="1"/>
            </p:cNvPicPr>
            <p:nvPr/>
          </p:nvPicPr>
          <p:blipFill>
            <a:blip r:embed="rId3"/>
            <a:stretch>
              <a:fillRect/>
            </a:stretch>
          </p:blipFill>
          <p:spPr>
            <a:xfrm>
              <a:off x="0" y="0"/>
              <a:ext cx="6017813" cy="4151875"/>
            </a:xfrm>
            <a:prstGeom prst="rect">
              <a:avLst/>
            </a:prstGeom>
            <a:ln w="88900" cap="sq">
              <a:solidFill>
                <a:srgbClr val="FFFFFF"/>
              </a:solidFill>
              <a:prstDash val="solid"/>
              <a:miter lim="800000"/>
            </a:ln>
            <a:effectLst>
              <a:outerShdw blurRad="50800" dist="18000" dir="5400000" rotWithShape="0">
                <a:srgbClr val="000000">
                  <a:alpha val="40000"/>
                </a:srgbClr>
              </a:outerShdw>
            </a:effectLst>
          </p:spPr>
        </p:pic>
      </p:grpSp>
      <p:grpSp>
        <p:nvGrpSpPr>
          <p:cNvPr id="540" name="Screen Shot 2012-09-02 at 1.49.47 PM.png"/>
          <p:cNvGrpSpPr/>
          <p:nvPr/>
        </p:nvGrpSpPr>
        <p:grpSpPr>
          <a:xfrm>
            <a:off x="3127593" y="274638"/>
            <a:ext cx="6606590" cy="3392760"/>
            <a:chOff x="0" y="0"/>
            <a:chExt cx="6606589" cy="3392759"/>
          </a:xfrm>
        </p:grpSpPr>
        <p:sp>
          <p:nvSpPr>
            <p:cNvPr id="538" name="Rectangle"/>
            <p:cNvSpPr/>
            <p:nvPr/>
          </p:nvSpPr>
          <p:spPr>
            <a:xfrm>
              <a:off x="0" y="0"/>
              <a:ext cx="6606590" cy="3392760"/>
            </a:xfrm>
            <a:prstGeom prst="rect">
              <a:avLst/>
            </a:prstGeom>
            <a:solidFill>
              <a:srgbClr val="EDEDED"/>
            </a:solidFill>
            <a:ln w="12700" cap="flat">
              <a:noFill/>
              <a:miter lim="400000"/>
            </a:ln>
            <a:effectLst/>
          </p:spPr>
          <p:txBody>
            <a:bodyPr wrap="square" lIns="45719" tIns="45719" rIns="45719" bIns="45719" numCol="1" anchor="ctr">
              <a:noAutofit/>
            </a:bodyPr>
            <a:lstStyle/>
            <a:p>
              <a:endParaRPr/>
            </a:p>
          </p:txBody>
        </p:sp>
        <p:pic>
          <p:nvPicPr>
            <p:cNvPr id="539" name="image29.png" descr="image29.pn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0"/>
              <a:ext cx="6606590" cy="3392760"/>
            </a:xfrm>
            <a:prstGeom prst="rect">
              <a:avLst/>
            </a:prstGeom>
            <a:ln w="88900" cap="sq">
              <a:solidFill>
                <a:srgbClr val="FFFFFF"/>
              </a:solidFill>
              <a:prstDash val="solid"/>
              <a:miter lim="800000"/>
            </a:ln>
            <a:effectLst>
              <a:outerShdw blurRad="50800" dist="18000" dir="5400000" rotWithShape="0">
                <a:srgbClr val="000000">
                  <a:alpha val="40000"/>
                </a:srgbClr>
              </a:outerShdw>
            </a:effectLst>
          </p:spPr>
        </p:pic>
      </p:grpSp>
      <p:grpSp>
        <p:nvGrpSpPr>
          <p:cNvPr id="543" name="Screen Shot 2012-09-02 at 1.51.39 PM.png"/>
          <p:cNvGrpSpPr/>
          <p:nvPr/>
        </p:nvGrpSpPr>
        <p:grpSpPr>
          <a:xfrm>
            <a:off x="1981200" y="3761033"/>
            <a:ext cx="6031544" cy="2854513"/>
            <a:chOff x="0" y="0"/>
            <a:chExt cx="6031543" cy="2854512"/>
          </a:xfrm>
        </p:grpSpPr>
        <p:sp>
          <p:nvSpPr>
            <p:cNvPr id="541" name="Rectangle"/>
            <p:cNvSpPr/>
            <p:nvPr/>
          </p:nvSpPr>
          <p:spPr>
            <a:xfrm>
              <a:off x="0" y="0"/>
              <a:ext cx="6031544" cy="2854513"/>
            </a:xfrm>
            <a:prstGeom prst="rect">
              <a:avLst/>
            </a:prstGeom>
            <a:solidFill>
              <a:srgbClr val="EDEDED"/>
            </a:solidFill>
            <a:ln w="12700" cap="flat">
              <a:noFill/>
              <a:miter lim="400000"/>
            </a:ln>
            <a:effectLst/>
          </p:spPr>
          <p:txBody>
            <a:bodyPr wrap="square" lIns="45719" tIns="45719" rIns="45719" bIns="45719" numCol="1" anchor="ctr">
              <a:noAutofit/>
            </a:bodyPr>
            <a:lstStyle/>
            <a:p>
              <a:endParaRPr/>
            </a:p>
          </p:txBody>
        </p:sp>
        <p:pic>
          <p:nvPicPr>
            <p:cNvPr id="542" name="image30.png" descr="image30.png"/>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0" y="0"/>
              <a:ext cx="6031544" cy="2854513"/>
            </a:xfrm>
            <a:prstGeom prst="rect">
              <a:avLst/>
            </a:prstGeom>
            <a:ln w="88900" cap="sq">
              <a:solidFill>
                <a:srgbClr val="FFFFFF"/>
              </a:solidFill>
              <a:prstDash val="solid"/>
              <a:miter lim="800000"/>
            </a:ln>
            <a:effectLst>
              <a:outerShdw blurRad="50800" dist="18000" dir="5400000" rotWithShape="0">
                <a:srgbClr val="000000">
                  <a:alpha val="40000"/>
                </a:srgbClr>
              </a:outerShdw>
            </a:effectLst>
          </p:spPr>
        </p:pic>
      </p:grpSp>
    </p:spTree>
  </p:cSld>
  <p:clrMapOvr>
    <a:masterClrMapping/>
  </p:clrMapOvr>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9" presetClass="entr" fill="hold" grpId="0" nodeType="clickEffect">
                                  <p:stCondLst>
                                    <p:cond delay="0"/>
                                  </p:stCondLst>
                                  <p:iterate>
                                    <p:tmAbs val="0"/>
                                  </p:iterate>
                                  <p:childTnLst>
                                    <p:set>
                                      <p:cBhvr>
                                        <p:cTn id="6" fill="hold"/>
                                        <p:tgtEl>
                                          <p:spTgt spid="534"/>
                                        </p:tgtEl>
                                        <p:attrNameLst>
                                          <p:attrName>style.visibility</p:attrName>
                                        </p:attrNameLst>
                                      </p:cBhvr>
                                      <p:to>
                                        <p:strVal val="visible"/>
                                      </p:to>
                                    </p:set>
                                    <p:animEffect transition="in" filter="dissolve">
                                      <p:cBhvr>
                                        <p:cTn id="7" dur="1000"/>
                                        <p:tgtEl>
                                          <p:spTgt spid="534"/>
                                        </p:tgtEl>
                                      </p:cBhvr>
                                    </p:animEffect>
                                  </p:childTnLst>
                                </p:cTn>
                              </p:par>
                            </p:childTnLst>
                          </p:cTn>
                        </p:par>
                        <p:par>
                          <p:cTn id="8" fill="hold">
                            <p:stCondLst>
                              <p:cond delay="1000"/>
                            </p:stCondLst>
                            <p:childTnLst>
                              <p:par>
                                <p:cTn id="9" presetID="9" presetClass="entr" fill="hold" grpId="0" nodeType="afterEffect">
                                  <p:stCondLst>
                                    <p:cond delay="0"/>
                                  </p:stCondLst>
                                  <p:iterate>
                                    <p:tmAbs val="0"/>
                                  </p:iterate>
                                  <p:childTnLst>
                                    <p:set>
                                      <p:cBhvr>
                                        <p:cTn id="10" fill="hold"/>
                                        <p:tgtEl>
                                          <p:spTgt spid="537"/>
                                        </p:tgtEl>
                                        <p:attrNameLst>
                                          <p:attrName>style.visibility</p:attrName>
                                        </p:attrNameLst>
                                      </p:cBhvr>
                                      <p:to>
                                        <p:strVal val="visible"/>
                                      </p:to>
                                    </p:set>
                                    <p:animEffect transition="in" filter="dissolve">
                                      <p:cBhvr>
                                        <p:cTn id="11" dur="1000"/>
                                        <p:tgtEl>
                                          <p:spTgt spid="537"/>
                                        </p:tgtEl>
                                      </p:cBhvr>
                                    </p:animEffect>
                                  </p:childTnLst>
                                </p:cTn>
                              </p:par>
                            </p:childTnLst>
                          </p:cTn>
                        </p:par>
                        <p:par>
                          <p:cTn id="12" fill="hold">
                            <p:stCondLst>
                              <p:cond delay="2000"/>
                            </p:stCondLst>
                            <p:childTnLst>
                              <p:par>
                                <p:cTn id="13" presetID="9" presetClass="entr" fill="hold" grpId="0" nodeType="afterEffect">
                                  <p:stCondLst>
                                    <p:cond delay="0"/>
                                  </p:stCondLst>
                                  <p:iterate>
                                    <p:tmAbs val="0"/>
                                  </p:iterate>
                                  <p:childTnLst>
                                    <p:set>
                                      <p:cBhvr>
                                        <p:cTn id="14" fill="hold"/>
                                        <p:tgtEl>
                                          <p:spTgt spid="543"/>
                                        </p:tgtEl>
                                        <p:attrNameLst>
                                          <p:attrName>style.visibility</p:attrName>
                                        </p:attrNameLst>
                                      </p:cBhvr>
                                      <p:to>
                                        <p:strVal val="visible"/>
                                      </p:to>
                                    </p:set>
                                    <p:animEffect transition="in" filter="dissolve">
                                      <p:cBhvr>
                                        <p:cTn id="15" dur="1000"/>
                                        <p:tgtEl>
                                          <p:spTgt spid="543"/>
                                        </p:tgtEl>
                                      </p:cBhvr>
                                    </p:animEffect>
                                  </p:childTnLst>
                                </p:cTn>
                              </p:par>
                            </p:childTnLst>
                          </p:cTn>
                        </p:par>
                        <p:par>
                          <p:cTn id="16" fill="hold">
                            <p:stCondLst>
                              <p:cond delay="3000"/>
                            </p:stCondLst>
                            <p:childTnLst>
                              <p:par>
                                <p:cTn id="17" presetID="9" presetClass="entr" fill="hold" grpId="0" nodeType="afterEffect">
                                  <p:stCondLst>
                                    <p:cond delay="0"/>
                                  </p:stCondLst>
                                  <p:iterate>
                                    <p:tmAbs val="0"/>
                                  </p:iterate>
                                  <p:childTnLst>
                                    <p:set>
                                      <p:cBhvr>
                                        <p:cTn id="18" fill="hold"/>
                                        <p:tgtEl>
                                          <p:spTgt spid="540"/>
                                        </p:tgtEl>
                                        <p:attrNameLst>
                                          <p:attrName>style.visibility</p:attrName>
                                        </p:attrNameLst>
                                      </p:cBhvr>
                                      <p:to>
                                        <p:strVal val="visible"/>
                                      </p:to>
                                    </p:set>
                                    <p:animEffect transition="in" filter="dissolve">
                                      <p:cBhvr>
                                        <p:cTn id="19" dur="1000"/>
                                        <p:tgtEl>
                                          <p:spTgt spid="5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4" grpId="0" animBg="1" advAuto="0"/>
      <p:bldP spid="537" grpId="0" animBg="1" advAuto="0"/>
      <p:bldP spid="540" grpId="0" animBg="1" advAuto="0"/>
      <p:bldP spid="543" grpId="0" animBg="1" advAuto="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6" name="Screen Shot 2012-09-02 at 7.15.31 AM.png" descr="Screen Shot 2012-09-02 at 7.15.31 AM.png"/>
          <p:cNvPicPr>
            <a:picLocks noChangeAspect="1"/>
          </p:cNvPicPr>
          <p:nvPr/>
        </p:nvPicPr>
        <p:blipFill>
          <a:blip r:embed="rId2"/>
          <a:stretch>
            <a:fillRect/>
          </a:stretch>
        </p:blipFill>
        <p:spPr>
          <a:xfrm>
            <a:off x="0" y="1644749"/>
            <a:ext cx="6488947" cy="3659046"/>
          </a:xfrm>
          <a:prstGeom prst="rect">
            <a:avLst/>
          </a:prstGeom>
          <a:ln w="38100">
            <a:solidFill>
              <a:srgbClr val="6EA494"/>
            </a:solidFill>
            <a:miter lim="400000"/>
          </a:ln>
        </p:spPr>
      </p:pic>
      <p:sp>
        <p:nvSpPr>
          <p:cNvPr id="547" name="Why should biodiversity matter?"/>
          <p:cNvSpPr txBox="1">
            <a:spLocks noGrp="1"/>
          </p:cNvSpPr>
          <p:nvPr>
            <p:ph type="title"/>
          </p:nvPr>
        </p:nvSpPr>
        <p:spPr>
          <a:xfrm>
            <a:off x="190501" y="152400"/>
            <a:ext cx="8128000" cy="1325563"/>
          </a:xfrm>
          <a:prstGeom prst="rect">
            <a:avLst/>
          </a:prstGeom>
        </p:spPr>
        <p:txBody>
          <a:bodyPr>
            <a:normAutofit fontScale="90000"/>
          </a:bodyPr>
          <a:lstStyle/>
          <a:p>
            <a:r>
              <a:rPr lang="en-CA" dirty="0"/>
              <a:t>Early arguments why</a:t>
            </a:r>
            <a:r>
              <a:rPr dirty="0"/>
              <a:t> biodiversity matter</a:t>
            </a:r>
            <a:r>
              <a:rPr lang="en-CA" dirty="0"/>
              <a:t>s for functioning</a:t>
            </a:r>
            <a:r>
              <a:rPr dirty="0"/>
              <a:t>?</a:t>
            </a:r>
          </a:p>
        </p:txBody>
      </p:sp>
      <p:sp>
        <p:nvSpPr>
          <p:cNvPr id="2" name="Content Placeholder 1">
            <a:extLst>
              <a:ext uri="{FF2B5EF4-FFF2-40B4-BE49-F238E27FC236}">
                <a16:creationId xmlns:a16="http://schemas.microsoft.com/office/drawing/2014/main" id="{60AB6C13-8FE1-A856-8A0C-62F4904A051B}"/>
              </a:ext>
            </a:extLst>
          </p:cNvPr>
          <p:cNvSpPr>
            <a:spLocks noGrp="1"/>
          </p:cNvSpPr>
          <p:nvPr>
            <p:ph idx="1"/>
          </p:nvPr>
        </p:nvSpPr>
        <p:spPr>
          <a:xfrm>
            <a:off x="698123" y="1657449"/>
            <a:ext cx="5092700" cy="917575"/>
          </a:xfrm>
        </p:spPr>
        <p:txBody>
          <a:bodyPr/>
          <a:lstStyle/>
          <a:p>
            <a:pPr marL="0" indent="0">
              <a:buNone/>
            </a:pPr>
            <a:r>
              <a:rPr lang="en-US" dirty="0">
                <a:solidFill>
                  <a:schemeClr val="bg1"/>
                </a:solidFill>
              </a:rPr>
              <a:t>Argument from analogy</a:t>
            </a:r>
          </a:p>
        </p:txBody>
      </p:sp>
      <p:pic>
        <p:nvPicPr>
          <p:cNvPr id="548" name="image32.png" descr="image32.png"/>
          <p:cNvPicPr>
            <a:picLocks noChangeAspect="1"/>
          </p:cNvPicPr>
          <p:nvPr/>
        </p:nvPicPr>
        <p:blipFill>
          <a:blip r:embed="rId3"/>
          <a:stretch>
            <a:fillRect/>
          </a:stretch>
        </p:blipFill>
        <p:spPr>
          <a:xfrm>
            <a:off x="329447" y="4753074"/>
            <a:ext cx="2708453" cy="2028726"/>
          </a:xfrm>
          <a:prstGeom prst="rect">
            <a:avLst/>
          </a:prstGeom>
          <a:ln w="38100">
            <a:solidFill>
              <a:srgbClr val="6EA494"/>
            </a:solidFill>
            <a:miter lim="400000"/>
          </a:ln>
        </p:spPr>
      </p:pic>
      <p:pic>
        <p:nvPicPr>
          <p:cNvPr id="3" name="early_BEF.jpg" descr="early_BEF.jpg">
            <a:extLst>
              <a:ext uri="{FF2B5EF4-FFF2-40B4-BE49-F238E27FC236}">
                <a16:creationId xmlns:a16="http://schemas.microsoft.com/office/drawing/2014/main" id="{46319218-28D5-DBAF-F833-0B6F04A689E6}"/>
              </a:ext>
            </a:extLst>
          </p:cNvPr>
          <p:cNvPicPr>
            <a:picLocks noChangeAspect="1"/>
          </p:cNvPicPr>
          <p:nvPr/>
        </p:nvPicPr>
        <p:blipFill>
          <a:blip r:embed="rId4"/>
          <a:stretch>
            <a:fillRect/>
          </a:stretch>
        </p:blipFill>
        <p:spPr>
          <a:xfrm>
            <a:off x="7252039" y="738980"/>
            <a:ext cx="4750214" cy="6078471"/>
          </a:xfrm>
          <a:prstGeom prst="rect">
            <a:avLst/>
          </a:prstGeom>
          <a:ln w="38100">
            <a:solidFill>
              <a:srgbClr val="6EA494"/>
            </a:solidFill>
            <a:miter lim="400000"/>
          </a:ln>
        </p:spPr>
      </p:pic>
      <p:sp>
        <p:nvSpPr>
          <p:cNvPr id="4" name="Naeem et al. 2002">
            <a:extLst>
              <a:ext uri="{FF2B5EF4-FFF2-40B4-BE49-F238E27FC236}">
                <a16:creationId xmlns:a16="http://schemas.microsoft.com/office/drawing/2014/main" id="{21A779AE-6887-7A63-69ED-033CF0D42CD3}"/>
              </a:ext>
            </a:extLst>
          </p:cNvPr>
          <p:cNvSpPr txBox="1"/>
          <p:nvPr/>
        </p:nvSpPr>
        <p:spPr>
          <a:xfrm>
            <a:off x="10196045" y="6487159"/>
            <a:ext cx="1798549" cy="37084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rIns="45719">
            <a:spAutoFit/>
          </a:bodyPr>
          <a:lstStyle/>
          <a:p>
            <a:r>
              <a:rPr dirty="0"/>
              <a:t>Naeem et al. 2002</a:t>
            </a:r>
          </a:p>
        </p:txBody>
      </p:sp>
      <p:sp>
        <p:nvSpPr>
          <p:cNvPr id="5" name="Content Placeholder 1">
            <a:extLst>
              <a:ext uri="{FF2B5EF4-FFF2-40B4-BE49-F238E27FC236}">
                <a16:creationId xmlns:a16="http://schemas.microsoft.com/office/drawing/2014/main" id="{AFD5012D-4171-3FF3-B776-05AB02DC1C8B}"/>
              </a:ext>
            </a:extLst>
          </p:cNvPr>
          <p:cNvSpPr txBox="1">
            <a:spLocks/>
          </p:cNvSpPr>
          <p:nvPr/>
        </p:nvSpPr>
        <p:spPr>
          <a:xfrm>
            <a:off x="7672645" y="184994"/>
            <a:ext cx="5092700" cy="91757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445F51"/>
                </a:solidFill>
                <a:latin typeface="Poppins" pitchFamily="2" charset="77"/>
                <a:ea typeface="+mn-ea"/>
                <a:cs typeface="Poppins" pitchFamily="2" charset="77"/>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445F51"/>
                </a:solidFill>
                <a:latin typeface="Poppins" pitchFamily="2" charset="77"/>
                <a:ea typeface="+mn-ea"/>
                <a:cs typeface="Poppins" pitchFamily="2" charset="77"/>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445F51"/>
                </a:solidFill>
                <a:latin typeface="Poppins" pitchFamily="2" charset="77"/>
                <a:ea typeface="+mn-ea"/>
                <a:cs typeface="Poppins" pitchFamily="2" charset="77"/>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445F51"/>
                </a:solidFill>
                <a:latin typeface="Poppins" pitchFamily="2" charset="77"/>
                <a:ea typeface="+mn-ea"/>
                <a:cs typeface="Poppins" pitchFamily="2" charset="77"/>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445F5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dirty="0">
                <a:solidFill>
                  <a:schemeClr val="bg1"/>
                </a:solidFill>
              </a:rPr>
              <a:t>Heuristic hypotheses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500"/>
                                        <p:tgtEl>
                                          <p:spTgt spid="5"/>
                                        </p:tgtEl>
                                      </p:cBhvr>
                                    </p:animEffect>
                                  </p:childTnLst>
                                </p:cTn>
                              </p:par>
                              <p:par>
                                <p:cTn id="8" presetID="9" presetClass="entr" presetSubtype="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dissolve">
                                      <p:cBhvr>
                                        <p:cTn id="10" dur="500"/>
                                        <p:tgtEl>
                                          <p:spTgt spid="3"/>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dissolve">
                                      <p:cBhvr>
                                        <p:cTn id="1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24D194E-64DB-6A4E-1CDB-67EA9F17D242}"/>
              </a:ext>
            </a:extLst>
          </p:cNvPr>
          <p:cNvSpPr>
            <a:spLocks noGrp="1"/>
          </p:cNvSpPr>
          <p:nvPr>
            <p:ph idx="1"/>
          </p:nvPr>
        </p:nvSpPr>
        <p:spPr/>
        <p:txBody>
          <a:bodyPr/>
          <a:lstStyle/>
          <a:p>
            <a:endParaRPr lang="en-US"/>
          </a:p>
        </p:txBody>
      </p:sp>
      <p:pic>
        <p:nvPicPr>
          <p:cNvPr id="117" name="11235388_10155922540805624_4616965114866570440_n.jpg" descr="11235388_10155922540805624_4616965114866570440_n.jpg"/>
          <p:cNvPicPr>
            <a:picLocks noChangeAspect="1"/>
          </p:cNvPicPr>
          <p:nvPr/>
        </p:nvPicPr>
        <p:blipFill rotWithShape="1">
          <a:blip r:embed="rId2"/>
          <a:srcRect l="9814" r="37247"/>
          <a:stretch/>
        </p:blipFill>
        <p:spPr>
          <a:xfrm>
            <a:off x="3168502" y="0"/>
            <a:ext cx="9023497" cy="6858000"/>
          </a:xfrm>
          <a:prstGeom prst="rect">
            <a:avLst/>
          </a:prstGeom>
          <a:ln w="12700">
            <a:miter lim="400000"/>
          </a:ln>
        </p:spPr>
      </p:pic>
      <p:sp>
        <p:nvSpPr>
          <p:cNvPr id="3" name="Oval 2">
            <a:extLst>
              <a:ext uri="{FF2B5EF4-FFF2-40B4-BE49-F238E27FC236}">
                <a16:creationId xmlns:a16="http://schemas.microsoft.com/office/drawing/2014/main" id="{08E82201-2C4E-7A64-AA66-C36C42418B91}"/>
              </a:ext>
            </a:extLst>
          </p:cNvPr>
          <p:cNvSpPr>
            <a:spLocks noChangeAspect="1"/>
          </p:cNvSpPr>
          <p:nvPr/>
        </p:nvSpPr>
        <p:spPr>
          <a:xfrm>
            <a:off x="493191" y="1217236"/>
            <a:ext cx="4752000" cy="4752000"/>
          </a:xfrm>
          <a:prstGeom prst="ellipse">
            <a:avLst/>
          </a:prstGeom>
          <a:solidFill>
            <a:srgbClr val="6EA494"/>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 name="From causes to consequences of diversity"/>
          <p:cNvSpPr txBox="1">
            <a:spLocks noGrp="1"/>
          </p:cNvSpPr>
          <p:nvPr>
            <p:ph type="title"/>
          </p:nvPr>
        </p:nvSpPr>
        <p:spPr>
          <a:prstGeom prst="rect">
            <a:avLst/>
          </a:prstGeom>
        </p:spPr>
        <p:txBody>
          <a:bodyPr>
            <a:normAutofit fontScale="90000"/>
          </a:bodyPr>
          <a:lstStyle>
            <a:lvl1pPr defTabSz="443484">
              <a:defRPr sz="3783"/>
            </a:lvl1pPr>
          </a:lstStyle>
          <a:p>
            <a:r>
              <a:rPr lang="en-CA" dirty="0"/>
              <a:t>Experiments needed to test hypothesis that function was related to diversity</a:t>
            </a:r>
            <a:endParaRPr dirty="0"/>
          </a:p>
        </p:txBody>
      </p:sp>
    </p:spTree>
    <p:extLst>
      <p:ext uri="{BB962C8B-B14F-4D97-AF65-F5344CB8AC3E}">
        <p14:creationId xmlns:p14="http://schemas.microsoft.com/office/powerpoint/2010/main" val="12688430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BCC536-EC71-6F99-3702-67F0D3B243FA}"/>
              </a:ext>
            </a:extLst>
          </p:cNvPr>
          <p:cNvSpPr>
            <a:spLocks noGrp="1"/>
          </p:cNvSpPr>
          <p:nvPr>
            <p:ph type="title"/>
          </p:nvPr>
        </p:nvSpPr>
        <p:spPr/>
        <p:txBody>
          <a:bodyPr/>
          <a:lstStyle/>
          <a:p>
            <a:r>
              <a:rPr lang="en-US" dirty="0"/>
              <a:t>Two classic experiments</a:t>
            </a:r>
          </a:p>
        </p:txBody>
      </p:sp>
      <p:sp>
        <p:nvSpPr>
          <p:cNvPr id="3" name="Content Placeholder 2">
            <a:extLst>
              <a:ext uri="{FF2B5EF4-FFF2-40B4-BE49-F238E27FC236}">
                <a16:creationId xmlns:a16="http://schemas.microsoft.com/office/drawing/2014/main" id="{E17DC99C-6971-BF68-7D81-F527E0E98A6D}"/>
              </a:ext>
            </a:extLst>
          </p:cNvPr>
          <p:cNvSpPr>
            <a:spLocks noGrp="1"/>
          </p:cNvSpPr>
          <p:nvPr>
            <p:ph idx="1"/>
          </p:nvPr>
        </p:nvSpPr>
        <p:spPr/>
        <p:txBody>
          <a:bodyPr/>
          <a:lstStyle/>
          <a:p>
            <a:endParaRPr lang="en-US"/>
          </a:p>
        </p:txBody>
      </p:sp>
      <p:pic>
        <p:nvPicPr>
          <p:cNvPr id="4" name="Screen Shot 2012-09-02 at 6.44.55 AM.png" descr="Screen Shot 2012-09-02 at 6.44.55 AM.png">
            <a:extLst>
              <a:ext uri="{FF2B5EF4-FFF2-40B4-BE49-F238E27FC236}">
                <a16:creationId xmlns:a16="http://schemas.microsoft.com/office/drawing/2014/main" id="{F6708565-EDF1-5429-B45B-ACD58C05E932}"/>
              </a:ext>
            </a:extLst>
          </p:cNvPr>
          <p:cNvPicPr>
            <a:picLocks noChangeAspect="1"/>
          </p:cNvPicPr>
          <p:nvPr/>
        </p:nvPicPr>
        <p:blipFill>
          <a:blip r:embed="rId2"/>
          <a:stretch>
            <a:fillRect/>
          </a:stretch>
        </p:blipFill>
        <p:spPr>
          <a:xfrm>
            <a:off x="35143" y="1870591"/>
            <a:ext cx="5569724" cy="4525963"/>
          </a:xfrm>
          <a:prstGeom prst="rect">
            <a:avLst/>
          </a:prstGeom>
          <a:ln w="12700">
            <a:miter lim="400000"/>
          </a:ln>
        </p:spPr>
      </p:pic>
      <p:grpSp>
        <p:nvGrpSpPr>
          <p:cNvPr id="5" name="Group">
            <a:extLst>
              <a:ext uri="{FF2B5EF4-FFF2-40B4-BE49-F238E27FC236}">
                <a16:creationId xmlns:a16="http://schemas.microsoft.com/office/drawing/2014/main" id="{BE0B2C5A-3975-F4E5-2575-7BCFCD2D64B9}"/>
              </a:ext>
            </a:extLst>
          </p:cNvPr>
          <p:cNvGrpSpPr/>
          <p:nvPr/>
        </p:nvGrpSpPr>
        <p:grpSpPr>
          <a:xfrm>
            <a:off x="3991860" y="1749427"/>
            <a:ext cx="2082801" cy="2135109"/>
            <a:chOff x="0" y="0"/>
            <a:chExt cx="2082800" cy="2135108"/>
          </a:xfrm>
        </p:grpSpPr>
        <p:pic>
          <p:nvPicPr>
            <p:cNvPr id="6" name="image7.png" descr="image7.png">
              <a:extLst>
                <a:ext uri="{FF2B5EF4-FFF2-40B4-BE49-F238E27FC236}">
                  <a16:creationId xmlns:a16="http://schemas.microsoft.com/office/drawing/2014/main" id="{6A3A66E0-62DC-20FA-FAE3-33154DDB5BEF}"/>
                </a:ext>
              </a:extLst>
            </p:cNvPr>
            <p:cNvPicPr>
              <a:picLocks noChangeAspect="1"/>
            </p:cNvPicPr>
            <p:nvPr/>
          </p:nvPicPr>
          <p:blipFill>
            <a:blip r:embed="rId3"/>
            <a:stretch>
              <a:fillRect/>
            </a:stretch>
          </p:blipFill>
          <p:spPr>
            <a:xfrm>
              <a:off x="0" y="0"/>
              <a:ext cx="2082800" cy="2133600"/>
            </a:xfrm>
            <a:prstGeom prst="rect">
              <a:avLst/>
            </a:prstGeom>
            <a:ln w="12700" cap="flat">
              <a:noFill/>
              <a:miter lim="400000"/>
            </a:ln>
            <a:effectLst/>
          </p:spPr>
        </p:pic>
        <p:sp>
          <p:nvSpPr>
            <p:cNvPr id="7" name="Lawton">
              <a:extLst>
                <a:ext uri="{FF2B5EF4-FFF2-40B4-BE49-F238E27FC236}">
                  <a16:creationId xmlns:a16="http://schemas.microsoft.com/office/drawing/2014/main" id="{755C9B53-197B-DB70-B7B5-4AD42B2183A0}"/>
                </a:ext>
              </a:extLst>
            </p:cNvPr>
            <p:cNvSpPr txBox="1"/>
            <p:nvPr/>
          </p:nvSpPr>
          <p:spPr>
            <a:xfrm>
              <a:off x="0" y="1764268"/>
              <a:ext cx="787038" cy="37084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tIns="45719" rIns="45719" bIns="45719" numCol="1" anchor="t">
              <a:spAutoFit/>
            </a:bodyPr>
            <a:lstStyle>
              <a:lvl1pPr>
                <a:defRPr>
                  <a:solidFill>
                    <a:srgbClr val="F2F2F2"/>
                  </a:solidFill>
                </a:defRPr>
              </a:lvl1pPr>
            </a:lstStyle>
            <a:p>
              <a:r>
                <a:t>Lawton</a:t>
              </a:r>
            </a:p>
          </p:txBody>
        </p:sp>
      </p:grpSp>
      <p:sp>
        <p:nvSpPr>
          <p:cNvPr id="8" name="Lawton et al. 1993. Phil. Trans. Biology. 341: 181-194">
            <a:extLst>
              <a:ext uri="{FF2B5EF4-FFF2-40B4-BE49-F238E27FC236}">
                <a16:creationId xmlns:a16="http://schemas.microsoft.com/office/drawing/2014/main" id="{B909CFD6-DF37-CE84-8F08-59BDC68CE48C}"/>
              </a:ext>
            </a:extLst>
          </p:cNvPr>
          <p:cNvSpPr txBox="1"/>
          <p:nvPr/>
        </p:nvSpPr>
        <p:spPr>
          <a:xfrm>
            <a:off x="84735" y="6441520"/>
            <a:ext cx="4978188" cy="37084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rIns="45719">
            <a:spAutoFit/>
          </a:bodyPr>
          <a:lstStyle/>
          <a:p>
            <a:r>
              <a:rPr dirty="0">
                <a:solidFill>
                  <a:srgbClr val="557967"/>
                </a:solidFill>
              </a:rPr>
              <a:t>Lawton et al. 1993. Phil. Trans. Biology. 341: 181-194</a:t>
            </a:r>
          </a:p>
        </p:txBody>
      </p:sp>
      <p:pic>
        <p:nvPicPr>
          <p:cNvPr id="9" name="image36.png" descr="image36.png">
            <a:extLst>
              <a:ext uri="{FF2B5EF4-FFF2-40B4-BE49-F238E27FC236}">
                <a16:creationId xmlns:a16="http://schemas.microsoft.com/office/drawing/2014/main" id="{A66268DC-1894-09C8-F24D-8E8EB093C2F1}"/>
              </a:ext>
            </a:extLst>
          </p:cNvPr>
          <p:cNvPicPr>
            <a:picLocks noChangeAspect="1"/>
          </p:cNvPicPr>
          <p:nvPr/>
        </p:nvPicPr>
        <p:blipFill>
          <a:blip r:embed="rId4"/>
          <a:stretch>
            <a:fillRect/>
          </a:stretch>
        </p:blipFill>
        <p:spPr>
          <a:xfrm>
            <a:off x="6941738" y="3006726"/>
            <a:ext cx="4368800" cy="2908301"/>
          </a:xfrm>
          <a:prstGeom prst="rect">
            <a:avLst/>
          </a:prstGeom>
          <a:ln w="12700">
            <a:miter lim="400000"/>
          </a:ln>
        </p:spPr>
      </p:pic>
      <p:grpSp>
        <p:nvGrpSpPr>
          <p:cNvPr id="10" name="Group">
            <a:extLst>
              <a:ext uri="{FF2B5EF4-FFF2-40B4-BE49-F238E27FC236}">
                <a16:creationId xmlns:a16="http://schemas.microsoft.com/office/drawing/2014/main" id="{5C646400-1F0C-2C1C-79C8-08A09E6D033A}"/>
              </a:ext>
            </a:extLst>
          </p:cNvPr>
          <p:cNvGrpSpPr/>
          <p:nvPr/>
        </p:nvGrpSpPr>
        <p:grpSpPr>
          <a:xfrm>
            <a:off x="10475837" y="1825625"/>
            <a:ext cx="1669401" cy="2363710"/>
            <a:chOff x="0" y="0"/>
            <a:chExt cx="1669399" cy="2363708"/>
          </a:xfrm>
        </p:grpSpPr>
        <p:pic>
          <p:nvPicPr>
            <p:cNvPr id="11" name="image37.png" descr="image37.png">
              <a:extLst>
                <a:ext uri="{FF2B5EF4-FFF2-40B4-BE49-F238E27FC236}">
                  <a16:creationId xmlns:a16="http://schemas.microsoft.com/office/drawing/2014/main" id="{13E49F20-07A0-E2DF-65FA-E56B61C70234}"/>
                </a:ext>
              </a:extLst>
            </p:cNvPr>
            <p:cNvPicPr>
              <a:picLocks noChangeAspect="1"/>
            </p:cNvPicPr>
            <p:nvPr/>
          </p:nvPicPr>
          <p:blipFill>
            <a:blip r:embed="rId5"/>
            <a:stretch>
              <a:fillRect/>
            </a:stretch>
          </p:blipFill>
          <p:spPr>
            <a:xfrm>
              <a:off x="0" y="0"/>
              <a:ext cx="1669400" cy="2362200"/>
            </a:xfrm>
            <a:prstGeom prst="rect">
              <a:avLst/>
            </a:prstGeom>
            <a:ln w="12700" cap="flat">
              <a:noFill/>
              <a:miter lim="400000"/>
            </a:ln>
            <a:effectLst/>
          </p:spPr>
        </p:pic>
        <p:sp>
          <p:nvSpPr>
            <p:cNvPr id="12" name="Tilman">
              <a:extLst>
                <a:ext uri="{FF2B5EF4-FFF2-40B4-BE49-F238E27FC236}">
                  <a16:creationId xmlns:a16="http://schemas.microsoft.com/office/drawing/2014/main" id="{2E626A8F-A709-8DB1-4DB4-6DA24DB4717F}"/>
                </a:ext>
              </a:extLst>
            </p:cNvPr>
            <p:cNvSpPr txBox="1"/>
            <p:nvPr/>
          </p:nvSpPr>
          <p:spPr>
            <a:xfrm>
              <a:off x="0" y="1992868"/>
              <a:ext cx="732679" cy="37084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tIns="45719" rIns="45719" bIns="45719" numCol="1" anchor="t">
              <a:spAutoFit/>
            </a:bodyPr>
            <a:lstStyle>
              <a:lvl1pPr>
                <a:defRPr>
                  <a:solidFill>
                    <a:srgbClr val="F2F2F2"/>
                  </a:solidFill>
                </a:defRPr>
              </a:lvl1pPr>
            </a:lstStyle>
            <a:p>
              <a:r>
                <a:t>Tilman</a:t>
              </a:r>
            </a:p>
          </p:txBody>
        </p:sp>
      </p:grpSp>
      <p:sp>
        <p:nvSpPr>
          <p:cNvPr id="13" name="Experiment 120 (‘Big Bio’); 1994">
            <a:extLst>
              <a:ext uri="{FF2B5EF4-FFF2-40B4-BE49-F238E27FC236}">
                <a16:creationId xmlns:a16="http://schemas.microsoft.com/office/drawing/2014/main" id="{1759A55B-14BF-083C-EEE0-A48FE462CBC9}"/>
              </a:ext>
            </a:extLst>
          </p:cNvPr>
          <p:cNvSpPr txBox="1"/>
          <p:nvPr/>
        </p:nvSpPr>
        <p:spPr>
          <a:xfrm>
            <a:off x="6941738" y="6487159"/>
            <a:ext cx="3085094" cy="37084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rIns="45719">
            <a:spAutoFit/>
          </a:bodyPr>
          <a:lstStyle/>
          <a:p>
            <a:r>
              <a:rPr dirty="0">
                <a:solidFill>
                  <a:srgbClr val="557967"/>
                </a:solidFill>
              </a:rPr>
              <a:t>Experiment 120 (‘Big Bio’); 1994</a:t>
            </a:r>
          </a:p>
        </p:txBody>
      </p:sp>
      <p:sp>
        <p:nvSpPr>
          <p:cNvPr id="15" name="TextBox 14">
            <a:extLst>
              <a:ext uri="{FF2B5EF4-FFF2-40B4-BE49-F238E27FC236}">
                <a16:creationId xmlns:a16="http://schemas.microsoft.com/office/drawing/2014/main" id="{78DCED48-518C-149C-AA47-B4D9EC33FCCD}"/>
              </a:ext>
            </a:extLst>
          </p:cNvPr>
          <p:cNvSpPr txBox="1"/>
          <p:nvPr/>
        </p:nvSpPr>
        <p:spPr>
          <a:xfrm>
            <a:off x="84735" y="5760264"/>
            <a:ext cx="1301750" cy="461665"/>
          </a:xfrm>
          <a:prstGeom prst="rect">
            <a:avLst/>
          </a:prstGeom>
          <a:noFill/>
        </p:spPr>
        <p:txBody>
          <a:bodyPr wrap="square">
            <a:spAutoFit/>
          </a:bodyPr>
          <a:lstStyle/>
          <a:p>
            <a:r>
              <a:rPr lang="en-CA" sz="2400" b="1" dirty="0" err="1">
                <a:solidFill>
                  <a:schemeClr val="bg1"/>
                </a:solidFill>
              </a:rPr>
              <a:t>Ecotron</a:t>
            </a:r>
            <a:endParaRPr lang="en-US" sz="2400" b="1" dirty="0">
              <a:solidFill>
                <a:schemeClr val="bg1"/>
              </a:solidFill>
            </a:endParaRPr>
          </a:p>
        </p:txBody>
      </p:sp>
      <p:sp>
        <p:nvSpPr>
          <p:cNvPr id="16" name="TextBox 15">
            <a:extLst>
              <a:ext uri="{FF2B5EF4-FFF2-40B4-BE49-F238E27FC236}">
                <a16:creationId xmlns:a16="http://schemas.microsoft.com/office/drawing/2014/main" id="{DFD0E9DA-89FF-655E-3BFA-612C9A211E29}"/>
              </a:ext>
            </a:extLst>
          </p:cNvPr>
          <p:cNvSpPr txBox="1"/>
          <p:nvPr/>
        </p:nvSpPr>
        <p:spPr>
          <a:xfrm>
            <a:off x="7063182" y="5453362"/>
            <a:ext cx="1979217" cy="461665"/>
          </a:xfrm>
          <a:prstGeom prst="rect">
            <a:avLst/>
          </a:prstGeom>
          <a:noFill/>
        </p:spPr>
        <p:txBody>
          <a:bodyPr wrap="square">
            <a:spAutoFit/>
          </a:bodyPr>
          <a:lstStyle/>
          <a:p>
            <a:r>
              <a:rPr lang="en-CA" sz="2400" b="1" dirty="0">
                <a:solidFill>
                  <a:schemeClr val="bg1"/>
                </a:solidFill>
              </a:rPr>
              <a:t>Cedar Creek</a:t>
            </a:r>
            <a:endParaRPr lang="en-US" sz="2400" b="1" dirty="0">
              <a:solidFill>
                <a:schemeClr val="bg1"/>
              </a:solidFill>
            </a:endParaRPr>
          </a:p>
        </p:txBody>
      </p:sp>
    </p:spTree>
    <p:extLst>
      <p:ext uri="{BB962C8B-B14F-4D97-AF65-F5344CB8AC3E}">
        <p14:creationId xmlns:p14="http://schemas.microsoft.com/office/powerpoint/2010/main" val="364415155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 name="tree4_orange.pdf" descr="tree4_orange.pdf"/>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326717" y="2471165"/>
            <a:ext cx="1457159" cy="1457159"/>
          </a:xfrm>
          <a:prstGeom prst="rect">
            <a:avLst/>
          </a:prstGeom>
          <a:ln w="12700">
            <a:miter lim="400000"/>
          </a:ln>
        </p:spPr>
      </p:pic>
      <p:pic>
        <p:nvPicPr>
          <p:cNvPr id="574" name="tree4_orange.pdf" descr="tree4_orange.pdf"/>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663090" y="2426768"/>
            <a:ext cx="1457158" cy="1457159"/>
          </a:xfrm>
          <a:prstGeom prst="rect">
            <a:avLst/>
          </a:prstGeom>
          <a:ln w="12700">
            <a:miter lim="400000"/>
          </a:ln>
        </p:spPr>
      </p:pic>
      <p:sp>
        <p:nvSpPr>
          <p:cNvPr id="575" name="Why this expectation? coexistence &amp; complementarity"/>
          <p:cNvSpPr txBox="1">
            <a:spLocks noGrp="1"/>
          </p:cNvSpPr>
          <p:nvPr>
            <p:ph type="title"/>
          </p:nvPr>
        </p:nvSpPr>
        <p:spPr>
          <a:prstGeom prst="rect">
            <a:avLst/>
          </a:prstGeom>
        </p:spPr>
        <p:txBody>
          <a:bodyPr>
            <a:normAutofit fontScale="90000"/>
          </a:bodyPr>
          <a:lstStyle/>
          <a:p>
            <a:pPr defTabSz="397763">
              <a:defRPr sz="3393"/>
            </a:pPr>
            <a:r>
              <a:t>Why this expectation?</a:t>
            </a:r>
            <a:br/>
            <a:r>
              <a:t>coexistence &amp; complementarity</a:t>
            </a:r>
          </a:p>
        </p:txBody>
      </p:sp>
      <p:pic>
        <p:nvPicPr>
          <p:cNvPr id="576" name="tree5.pdf" descr="tree5.pdf"/>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470550" y="1454947"/>
            <a:ext cx="1881485" cy="2189235"/>
          </a:xfrm>
          <a:prstGeom prst="rect">
            <a:avLst/>
          </a:prstGeom>
          <a:ln w="12700">
            <a:miter lim="400000"/>
          </a:ln>
        </p:spPr>
      </p:pic>
      <p:pic>
        <p:nvPicPr>
          <p:cNvPr id="577" name="tree5.pdf" descr="tree5.pdf"/>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362376" y="1454947"/>
            <a:ext cx="1881485" cy="2189235"/>
          </a:xfrm>
          <a:prstGeom prst="rect">
            <a:avLst/>
          </a:prstGeom>
          <a:ln w="12700">
            <a:miter lim="400000"/>
          </a:ln>
        </p:spPr>
      </p:pic>
      <p:pic>
        <p:nvPicPr>
          <p:cNvPr id="578" name="tree5.pdf" descr="tree5.pdf"/>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197401" y="1454947"/>
            <a:ext cx="1881484" cy="2189235"/>
          </a:xfrm>
          <a:prstGeom prst="rect">
            <a:avLst/>
          </a:prstGeom>
          <a:ln w="12700">
            <a:miter lim="400000"/>
          </a:ln>
        </p:spPr>
      </p:pic>
      <p:sp>
        <p:nvSpPr>
          <p:cNvPr id="579" name="Line"/>
          <p:cNvSpPr/>
          <p:nvPr/>
        </p:nvSpPr>
        <p:spPr>
          <a:xfrm>
            <a:off x="5326649" y="3563085"/>
            <a:ext cx="6767055" cy="45719"/>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237" y="20400"/>
                  <a:pt x="476" y="20067"/>
                  <a:pt x="711" y="18000"/>
                </a:cubicBezTo>
                <a:cubicBezTo>
                  <a:pt x="887" y="16457"/>
                  <a:pt x="1053" y="12427"/>
                  <a:pt x="1229" y="10800"/>
                </a:cubicBezTo>
                <a:lnTo>
                  <a:pt x="1617" y="7200"/>
                </a:lnTo>
                <a:cubicBezTo>
                  <a:pt x="1768" y="8400"/>
                  <a:pt x="1921" y="8892"/>
                  <a:pt x="2069" y="10800"/>
                </a:cubicBezTo>
                <a:cubicBezTo>
                  <a:pt x="2202" y="12507"/>
                  <a:pt x="2457" y="18000"/>
                  <a:pt x="2457" y="18000"/>
                </a:cubicBezTo>
                <a:lnTo>
                  <a:pt x="7502" y="14400"/>
                </a:lnTo>
                <a:cubicBezTo>
                  <a:pt x="7714" y="14109"/>
                  <a:pt x="7722" y="8624"/>
                  <a:pt x="7825" y="0"/>
                </a:cubicBezTo>
                <a:cubicBezTo>
                  <a:pt x="7998" y="1200"/>
                  <a:pt x="8172" y="1869"/>
                  <a:pt x="8343" y="3600"/>
                </a:cubicBezTo>
                <a:cubicBezTo>
                  <a:pt x="8410" y="4279"/>
                  <a:pt x="8470" y="6280"/>
                  <a:pt x="8537" y="7200"/>
                </a:cubicBezTo>
                <a:cubicBezTo>
                  <a:pt x="8707" y="9570"/>
                  <a:pt x="9171" y="13949"/>
                  <a:pt x="9313" y="14400"/>
                </a:cubicBezTo>
                <a:cubicBezTo>
                  <a:pt x="9916" y="16318"/>
                  <a:pt x="10520" y="16800"/>
                  <a:pt x="11123" y="18000"/>
                </a:cubicBezTo>
                <a:lnTo>
                  <a:pt x="12223" y="14400"/>
                </a:lnTo>
                <a:cubicBezTo>
                  <a:pt x="12805" y="12928"/>
                  <a:pt x="13388" y="12957"/>
                  <a:pt x="13969" y="10800"/>
                </a:cubicBezTo>
                <a:cubicBezTo>
                  <a:pt x="14037" y="10548"/>
                  <a:pt x="14095" y="7777"/>
                  <a:pt x="14163" y="7200"/>
                </a:cubicBezTo>
                <a:cubicBezTo>
                  <a:pt x="14377" y="5366"/>
                  <a:pt x="14594" y="4800"/>
                  <a:pt x="14810" y="3600"/>
                </a:cubicBezTo>
                <a:cubicBezTo>
                  <a:pt x="16038" y="4800"/>
                  <a:pt x="17268" y="3946"/>
                  <a:pt x="18496" y="7200"/>
                </a:cubicBezTo>
                <a:cubicBezTo>
                  <a:pt x="18632" y="7561"/>
                  <a:pt x="18884" y="14400"/>
                  <a:pt x="18884" y="14400"/>
                </a:cubicBezTo>
                <a:cubicBezTo>
                  <a:pt x="19638" y="13200"/>
                  <a:pt x="20395" y="13866"/>
                  <a:pt x="21147" y="10800"/>
                </a:cubicBezTo>
                <a:cubicBezTo>
                  <a:pt x="21283" y="10246"/>
                  <a:pt x="21399" y="3600"/>
                  <a:pt x="21535" y="3600"/>
                </a:cubicBezTo>
                <a:lnTo>
                  <a:pt x="21600" y="3600"/>
                </a:lnTo>
              </a:path>
            </a:pathLst>
          </a:custGeom>
          <a:ln w="25400">
            <a:solidFill>
              <a:srgbClr val="262626"/>
            </a:solidFill>
          </a:ln>
        </p:spPr>
        <p:txBody>
          <a:bodyPr lIns="45719" rIns="45719" anchor="ctr"/>
          <a:lstStyle/>
          <a:p>
            <a:pPr algn="ctr"/>
            <a:endParaRPr/>
          </a:p>
        </p:txBody>
      </p:sp>
      <p:pic>
        <p:nvPicPr>
          <p:cNvPr id="580" name="tree5.pdf" descr="tree5.pdf"/>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108010" y="1419570"/>
            <a:ext cx="1881484" cy="2189235"/>
          </a:xfrm>
          <a:prstGeom prst="rect">
            <a:avLst/>
          </a:prstGeom>
          <a:ln w="12700">
            <a:miter lim="400000"/>
          </a:ln>
        </p:spPr>
      </p:pic>
      <p:pic>
        <p:nvPicPr>
          <p:cNvPr id="581" name="tree2_green.pdf" descr="tree2_green.pdf"/>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783873" y="724211"/>
            <a:ext cx="2919970" cy="2919970"/>
          </a:xfrm>
          <a:prstGeom prst="rect">
            <a:avLst/>
          </a:prstGeom>
          <a:ln w="12700">
            <a:miter lim="400000"/>
          </a:ln>
        </p:spPr>
      </p:pic>
      <p:pic>
        <p:nvPicPr>
          <p:cNvPr id="582" name="tree3_blue.pdf" descr="tree3_blue.pdf"/>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1127255" y="2400031"/>
            <a:ext cx="1189790" cy="1189790"/>
          </a:xfrm>
          <a:prstGeom prst="rect">
            <a:avLst/>
          </a:prstGeom>
          <a:ln w="12700">
            <a:miter lim="400000"/>
          </a:ln>
        </p:spPr>
      </p:pic>
      <p:pic>
        <p:nvPicPr>
          <p:cNvPr id="583" name="tree9_red.pdf" descr="tree9_red.pdf"/>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8275944" y="2654917"/>
            <a:ext cx="1002632" cy="1002632"/>
          </a:xfrm>
          <a:prstGeom prst="rect">
            <a:avLst/>
          </a:prstGeom>
          <a:ln w="12700">
            <a:miter lim="400000"/>
          </a:ln>
        </p:spPr>
      </p:pic>
      <p:pic>
        <p:nvPicPr>
          <p:cNvPr id="584" name="tree1_green.pdf" descr="tree1_green.pdf"/>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9035049" y="266700"/>
            <a:ext cx="2419685" cy="3342105"/>
          </a:xfrm>
          <a:prstGeom prst="rect">
            <a:avLst/>
          </a:prstGeom>
          <a:ln w="12700">
            <a:miter lim="400000"/>
          </a:ln>
        </p:spPr>
      </p:pic>
      <p:pic>
        <p:nvPicPr>
          <p:cNvPr id="585" name="tree3_blue.pdf" descr="tree3_blue.pdf"/>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7398823" y="2581885"/>
            <a:ext cx="994569" cy="994569"/>
          </a:xfrm>
          <a:prstGeom prst="rect">
            <a:avLst/>
          </a:prstGeom>
          <a:ln w="12700">
            <a:miter lim="400000"/>
          </a:ln>
        </p:spPr>
      </p:pic>
      <p:pic>
        <p:nvPicPr>
          <p:cNvPr id="586" name="tree9_red.pdf" descr="tree9_red.pdf"/>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543395" y="2649743"/>
            <a:ext cx="1002632" cy="1002632"/>
          </a:xfrm>
          <a:prstGeom prst="rect">
            <a:avLst/>
          </a:prstGeom>
          <a:ln w="12700">
            <a:miter lim="400000"/>
          </a:ln>
        </p:spPr>
      </p:pic>
      <p:sp>
        <p:nvSpPr>
          <p:cNvPr id="587" name="Rectangle"/>
          <p:cNvSpPr/>
          <p:nvPr/>
        </p:nvSpPr>
        <p:spPr>
          <a:xfrm>
            <a:off x="6362375" y="3928324"/>
            <a:ext cx="4605308" cy="1614887"/>
          </a:xfrm>
          <a:prstGeom prst="rect">
            <a:avLst/>
          </a:prstGeom>
          <a:solidFill>
            <a:srgbClr val="FFFFFF"/>
          </a:solidFill>
          <a:ln w="28575">
            <a:solidFill>
              <a:srgbClr val="262626"/>
            </a:solidFill>
          </a:ln>
        </p:spPr>
        <p:txBody>
          <a:bodyPr lIns="45719" rIns="45719" anchor="ctr"/>
          <a:lstStyle/>
          <a:p>
            <a:pPr algn="ctr">
              <a:defRPr>
                <a:solidFill>
                  <a:srgbClr val="FFFFFF"/>
                </a:solidFill>
              </a:defRPr>
            </a:pPr>
            <a:endParaRPr/>
          </a:p>
        </p:txBody>
      </p:sp>
      <p:sp>
        <p:nvSpPr>
          <p:cNvPr id="588" name="Number of species"/>
          <p:cNvSpPr txBox="1"/>
          <p:nvPr/>
        </p:nvSpPr>
        <p:spPr>
          <a:xfrm>
            <a:off x="7546027" y="5524141"/>
            <a:ext cx="1837171" cy="37084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rIns="45719">
            <a:spAutoFit/>
          </a:bodyPr>
          <a:lstStyle/>
          <a:p>
            <a:r>
              <a:t>Number of species</a:t>
            </a:r>
          </a:p>
        </p:txBody>
      </p:sp>
      <p:sp>
        <p:nvSpPr>
          <p:cNvPr id="589" name="Ecosystem function"/>
          <p:cNvSpPr txBox="1"/>
          <p:nvPr/>
        </p:nvSpPr>
        <p:spPr>
          <a:xfrm rot="16200000">
            <a:off x="5109703" y="4620891"/>
            <a:ext cx="1899901" cy="37084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rIns="45719">
            <a:spAutoFit/>
          </a:bodyPr>
          <a:lstStyle/>
          <a:p>
            <a:r>
              <a:t>Ecosystem function</a:t>
            </a:r>
          </a:p>
        </p:txBody>
      </p:sp>
      <p:grpSp>
        <p:nvGrpSpPr>
          <p:cNvPr id="592" name="Group"/>
          <p:cNvGrpSpPr/>
          <p:nvPr/>
        </p:nvGrpSpPr>
        <p:grpSpPr>
          <a:xfrm>
            <a:off x="6352033" y="4944315"/>
            <a:ext cx="406790" cy="579826"/>
            <a:chOff x="0" y="0"/>
            <a:chExt cx="406789" cy="579824"/>
          </a:xfrm>
        </p:grpSpPr>
        <p:sp>
          <p:nvSpPr>
            <p:cNvPr id="590" name="Line"/>
            <p:cNvSpPr/>
            <p:nvPr/>
          </p:nvSpPr>
          <p:spPr>
            <a:xfrm flipV="1">
              <a:off x="0" y="152003"/>
              <a:ext cx="260446" cy="427822"/>
            </a:xfrm>
            <a:prstGeom prst="line">
              <a:avLst/>
            </a:prstGeom>
            <a:noFill/>
            <a:ln w="25400" cap="flat">
              <a:solidFill>
                <a:srgbClr val="262626"/>
              </a:solidFill>
              <a:prstDash val="solid"/>
              <a:round/>
            </a:ln>
            <a:effectLst/>
          </p:spPr>
          <p:txBody>
            <a:bodyPr wrap="square" lIns="45719" tIns="45719" rIns="45719" bIns="45719" numCol="1" anchor="t">
              <a:noAutofit/>
            </a:bodyPr>
            <a:lstStyle/>
            <a:p>
              <a:endParaRPr/>
            </a:p>
          </p:txBody>
        </p:sp>
        <p:sp>
          <p:nvSpPr>
            <p:cNvPr id="591" name="Circle"/>
            <p:cNvSpPr/>
            <p:nvPr/>
          </p:nvSpPr>
          <p:spPr>
            <a:xfrm>
              <a:off x="235337" y="0"/>
              <a:ext cx="171453" cy="178083"/>
            </a:xfrm>
            <a:prstGeom prst="ellipse">
              <a:avLst/>
            </a:prstGeom>
            <a:solidFill>
              <a:srgbClr val="000000"/>
            </a:solidFill>
            <a:ln w="9525" cap="flat">
              <a:solidFill>
                <a:srgbClr val="262626"/>
              </a:solidFill>
              <a:prstDash val="solid"/>
              <a:round/>
            </a:ln>
            <a:effectLst/>
          </p:spPr>
          <p:txBody>
            <a:bodyPr wrap="square" lIns="45719" tIns="45719" rIns="45719" bIns="45719" numCol="1" anchor="ctr">
              <a:noAutofit/>
            </a:bodyPr>
            <a:lstStyle/>
            <a:p>
              <a:pPr algn="ctr">
                <a:defRPr>
                  <a:solidFill>
                    <a:srgbClr val="FFFFFF"/>
                  </a:solidFill>
                </a:defRPr>
              </a:pPr>
              <a:endParaRPr/>
            </a:p>
          </p:txBody>
        </p:sp>
      </p:grpSp>
      <p:grpSp>
        <p:nvGrpSpPr>
          <p:cNvPr id="595" name="Group"/>
          <p:cNvGrpSpPr/>
          <p:nvPr/>
        </p:nvGrpSpPr>
        <p:grpSpPr>
          <a:xfrm>
            <a:off x="9480646" y="4182559"/>
            <a:ext cx="1350198" cy="178085"/>
            <a:chOff x="0" y="0"/>
            <a:chExt cx="1350197" cy="178084"/>
          </a:xfrm>
        </p:grpSpPr>
        <p:sp>
          <p:nvSpPr>
            <p:cNvPr id="593" name="Line"/>
            <p:cNvSpPr/>
            <p:nvPr/>
          </p:nvSpPr>
          <p:spPr>
            <a:xfrm flipV="1">
              <a:off x="-1" y="89042"/>
              <a:ext cx="1178746" cy="89041"/>
            </a:xfrm>
            <a:prstGeom prst="line">
              <a:avLst/>
            </a:prstGeom>
            <a:noFill/>
            <a:ln w="25400" cap="flat">
              <a:solidFill>
                <a:srgbClr val="262626"/>
              </a:solidFill>
              <a:prstDash val="solid"/>
              <a:round/>
            </a:ln>
            <a:effectLst/>
          </p:spPr>
          <p:txBody>
            <a:bodyPr wrap="square" lIns="45719" tIns="45719" rIns="45719" bIns="45719" numCol="1" anchor="t">
              <a:noAutofit/>
            </a:bodyPr>
            <a:lstStyle/>
            <a:p>
              <a:endParaRPr/>
            </a:p>
          </p:txBody>
        </p:sp>
        <p:sp>
          <p:nvSpPr>
            <p:cNvPr id="594" name="Circle"/>
            <p:cNvSpPr/>
            <p:nvPr/>
          </p:nvSpPr>
          <p:spPr>
            <a:xfrm>
              <a:off x="1178745" y="-1"/>
              <a:ext cx="171453" cy="178086"/>
            </a:xfrm>
            <a:prstGeom prst="ellipse">
              <a:avLst/>
            </a:prstGeom>
            <a:solidFill>
              <a:srgbClr val="009102"/>
            </a:solidFill>
            <a:ln w="9525" cap="flat">
              <a:solidFill>
                <a:srgbClr val="262626"/>
              </a:solidFill>
              <a:prstDash val="solid"/>
              <a:round/>
            </a:ln>
            <a:effectLst/>
          </p:spPr>
          <p:txBody>
            <a:bodyPr wrap="square" lIns="45719" tIns="45719" rIns="45719" bIns="45719" numCol="1" anchor="ctr">
              <a:noAutofit/>
            </a:bodyPr>
            <a:lstStyle/>
            <a:p>
              <a:pPr algn="ctr">
                <a:defRPr>
                  <a:solidFill>
                    <a:srgbClr val="FFFFFF"/>
                  </a:solidFill>
                </a:defRPr>
              </a:pPr>
              <a:endParaRPr/>
            </a:p>
          </p:txBody>
        </p:sp>
      </p:grpSp>
      <p:grpSp>
        <p:nvGrpSpPr>
          <p:cNvPr id="598" name="Group"/>
          <p:cNvGrpSpPr/>
          <p:nvPr/>
        </p:nvGrpSpPr>
        <p:grpSpPr>
          <a:xfrm>
            <a:off x="8374897" y="4298338"/>
            <a:ext cx="1242819" cy="178085"/>
            <a:chOff x="0" y="0"/>
            <a:chExt cx="1242818" cy="178084"/>
          </a:xfrm>
        </p:grpSpPr>
        <p:sp>
          <p:nvSpPr>
            <p:cNvPr id="596" name="Line"/>
            <p:cNvSpPr/>
            <p:nvPr/>
          </p:nvSpPr>
          <p:spPr>
            <a:xfrm flipV="1">
              <a:off x="0" y="75673"/>
              <a:ext cx="1105750" cy="93216"/>
            </a:xfrm>
            <a:prstGeom prst="line">
              <a:avLst/>
            </a:prstGeom>
            <a:noFill/>
            <a:ln w="25400" cap="flat">
              <a:solidFill>
                <a:srgbClr val="262626"/>
              </a:solidFill>
              <a:prstDash val="solid"/>
              <a:round/>
            </a:ln>
            <a:effectLst/>
          </p:spPr>
          <p:txBody>
            <a:bodyPr wrap="square" lIns="45719" tIns="45719" rIns="45719" bIns="45719" numCol="1" anchor="t">
              <a:noAutofit/>
            </a:bodyPr>
            <a:lstStyle/>
            <a:p>
              <a:endParaRPr/>
            </a:p>
          </p:txBody>
        </p:sp>
        <p:sp>
          <p:nvSpPr>
            <p:cNvPr id="597" name="Circle"/>
            <p:cNvSpPr/>
            <p:nvPr/>
          </p:nvSpPr>
          <p:spPr>
            <a:xfrm>
              <a:off x="1071366" y="-1"/>
              <a:ext cx="171452" cy="178086"/>
            </a:xfrm>
            <a:prstGeom prst="ellipse">
              <a:avLst/>
            </a:prstGeom>
            <a:solidFill>
              <a:srgbClr val="007301"/>
            </a:solidFill>
            <a:ln w="9525" cap="flat">
              <a:solidFill>
                <a:srgbClr val="262626"/>
              </a:solidFill>
              <a:prstDash val="solid"/>
              <a:round/>
            </a:ln>
            <a:effectLst/>
          </p:spPr>
          <p:txBody>
            <a:bodyPr wrap="square" lIns="45719" tIns="45719" rIns="45719" bIns="45719" numCol="1" anchor="ctr">
              <a:noAutofit/>
            </a:bodyPr>
            <a:lstStyle/>
            <a:p>
              <a:pPr algn="ctr">
                <a:defRPr>
                  <a:solidFill>
                    <a:srgbClr val="FFFFFF"/>
                  </a:solidFill>
                </a:defRPr>
              </a:pPr>
              <a:endParaRPr/>
            </a:p>
          </p:txBody>
        </p:sp>
      </p:grpSp>
      <p:grpSp>
        <p:nvGrpSpPr>
          <p:cNvPr id="601" name="Group"/>
          <p:cNvGrpSpPr/>
          <p:nvPr/>
        </p:nvGrpSpPr>
        <p:grpSpPr>
          <a:xfrm>
            <a:off x="7471178" y="4400746"/>
            <a:ext cx="948950" cy="274535"/>
            <a:chOff x="0" y="0"/>
            <a:chExt cx="948949" cy="274533"/>
          </a:xfrm>
        </p:grpSpPr>
        <p:sp>
          <p:nvSpPr>
            <p:cNvPr id="599" name="Line"/>
            <p:cNvSpPr/>
            <p:nvPr/>
          </p:nvSpPr>
          <p:spPr>
            <a:xfrm flipV="1">
              <a:off x="-1" y="81631"/>
              <a:ext cx="804766" cy="192903"/>
            </a:xfrm>
            <a:prstGeom prst="line">
              <a:avLst/>
            </a:prstGeom>
            <a:noFill/>
            <a:ln w="25400" cap="flat">
              <a:solidFill>
                <a:srgbClr val="262626"/>
              </a:solidFill>
              <a:prstDash val="solid"/>
              <a:round/>
            </a:ln>
            <a:effectLst/>
          </p:spPr>
          <p:txBody>
            <a:bodyPr wrap="square" lIns="45719" tIns="45719" rIns="45719" bIns="45719" numCol="1" anchor="t">
              <a:noAutofit/>
            </a:bodyPr>
            <a:lstStyle/>
            <a:p>
              <a:endParaRPr/>
            </a:p>
          </p:txBody>
        </p:sp>
        <p:sp>
          <p:nvSpPr>
            <p:cNvPr id="600" name="Circle"/>
            <p:cNvSpPr/>
            <p:nvPr/>
          </p:nvSpPr>
          <p:spPr>
            <a:xfrm>
              <a:off x="777497" y="-1"/>
              <a:ext cx="171453" cy="178085"/>
            </a:xfrm>
            <a:prstGeom prst="ellipse">
              <a:avLst/>
            </a:prstGeom>
            <a:solidFill>
              <a:srgbClr val="005301"/>
            </a:solidFill>
            <a:ln w="9525" cap="flat">
              <a:solidFill>
                <a:srgbClr val="262626"/>
              </a:solidFill>
              <a:prstDash val="solid"/>
              <a:round/>
            </a:ln>
            <a:effectLst/>
          </p:spPr>
          <p:txBody>
            <a:bodyPr wrap="square" lIns="45719" tIns="45719" rIns="45719" bIns="45719" numCol="1" anchor="ctr">
              <a:noAutofit/>
            </a:bodyPr>
            <a:lstStyle/>
            <a:p>
              <a:pPr algn="ctr">
                <a:defRPr>
                  <a:solidFill>
                    <a:srgbClr val="FFFFFF"/>
                  </a:solidFill>
                </a:defRPr>
              </a:pPr>
              <a:endParaRPr/>
            </a:p>
          </p:txBody>
        </p:sp>
      </p:grpSp>
      <p:grpSp>
        <p:nvGrpSpPr>
          <p:cNvPr id="604" name="Group"/>
          <p:cNvGrpSpPr/>
          <p:nvPr/>
        </p:nvGrpSpPr>
        <p:grpSpPr>
          <a:xfrm>
            <a:off x="6674453" y="4616508"/>
            <a:ext cx="810097" cy="429015"/>
            <a:chOff x="0" y="0"/>
            <a:chExt cx="810096" cy="429013"/>
          </a:xfrm>
        </p:grpSpPr>
        <p:sp>
          <p:nvSpPr>
            <p:cNvPr id="602" name="Line"/>
            <p:cNvSpPr/>
            <p:nvPr/>
          </p:nvSpPr>
          <p:spPr>
            <a:xfrm flipV="1">
              <a:off x="-1" y="102410"/>
              <a:ext cx="638645" cy="326604"/>
            </a:xfrm>
            <a:prstGeom prst="line">
              <a:avLst/>
            </a:prstGeom>
            <a:noFill/>
            <a:ln w="25400" cap="flat">
              <a:solidFill>
                <a:srgbClr val="262626"/>
              </a:solidFill>
              <a:prstDash val="solid"/>
              <a:round/>
            </a:ln>
            <a:effectLst/>
          </p:spPr>
          <p:txBody>
            <a:bodyPr wrap="square" lIns="45719" tIns="45719" rIns="45719" bIns="45719" numCol="1" anchor="t">
              <a:noAutofit/>
            </a:bodyPr>
            <a:lstStyle/>
            <a:p>
              <a:endParaRPr/>
            </a:p>
          </p:txBody>
        </p:sp>
        <p:sp>
          <p:nvSpPr>
            <p:cNvPr id="603" name="Circle"/>
            <p:cNvSpPr/>
            <p:nvPr/>
          </p:nvSpPr>
          <p:spPr>
            <a:xfrm>
              <a:off x="638644" y="0"/>
              <a:ext cx="171453" cy="178083"/>
            </a:xfrm>
            <a:prstGeom prst="ellipse">
              <a:avLst/>
            </a:prstGeom>
            <a:solidFill>
              <a:srgbClr val="002F00"/>
            </a:solidFill>
            <a:ln w="9525" cap="flat">
              <a:solidFill>
                <a:srgbClr val="262626"/>
              </a:solidFill>
              <a:prstDash val="solid"/>
              <a:round/>
            </a:ln>
            <a:effectLst/>
          </p:spPr>
          <p:txBody>
            <a:bodyPr wrap="square" lIns="45719" tIns="45719" rIns="45719" bIns="45719" numCol="1" anchor="ctr">
              <a:noAutofit/>
            </a:bodyPr>
            <a:lstStyle/>
            <a:p>
              <a:pPr algn="ctr">
                <a:defRPr>
                  <a:solidFill>
                    <a:srgbClr val="FFFFFF"/>
                  </a:solidFill>
                </a:defRPr>
              </a:pPr>
              <a:endParaRPr/>
            </a:p>
          </p:txBody>
        </p:sp>
      </p:grpSp>
      <p:pic>
        <p:nvPicPr>
          <p:cNvPr id="605" name="tree1_green.pdf" descr="tree1_green.pdf"/>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5326649" y="280066"/>
            <a:ext cx="2419685" cy="3342106"/>
          </a:xfrm>
          <a:prstGeom prst="rect">
            <a:avLst/>
          </a:prstGeom>
          <a:ln w="12700">
            <a:miter lim="400000"/>
          </a:ln>
        </p:spPr>
      </p:pic>
    </p:spTree>
  </p:cSld>
  <p:clrMapOvr>
    <a:masterClrMapping/>
  </p:clrMapOvr>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9" presetClass="entr" fill="hold" grpId="0" nodeType="clickEffect">
                                  <p:stCondLst>
                                    <p:cond delay="0"/>
                                  </p:stCondLst>
                                  <p:iterate>
                                    <p:tmAbs val="0"/>
                                  </p:iterate>
                                  <p:childTnLst>
                                    <p:set>
                                      <p:cBhvr>
                                        <p:cTn id="6" fill="hold"/>
                                        <p:tgtEl>
                                          <p:spTgt spid="605"/>
                                        </p:tgtEl>
                                        <p:attrNameLst>
                                          <p:attrName>style.visibility</p:attrName>
                                        </p:attrNameLst>
                                      </p:cBhvr>
                                      <p:to>
                                        <p:strVal val="visible"/>
                                      </p:to>
                                    </p:set>
                                    <p:animEffect transition="in" filter="dissolve">
                                      <p:cBhvr>
                                        <p:cTn id="7" dur="500"/>
                                        <p:tgtEl>
                                          <p:spTgt spid="605"/>
                                        </p:tgtEl>
                                      </p:cBhvr>
                                    </p:animEffect>
                                  </p:childTnLst>
                                </p:cTn>
                              </p:par>
                            </p:childTnLst>
                          </p:cTn>
                        </p:par>
                        <p:par>
                          <p:cTn id="8" fill="hold">
                            <p:stCondLst>
                              <p:cond delay="500"/>
                            </p:stCondLst>
                            <p:childTnLst>
                              <p:par>
                                <p:cTn id="9" presetID="9" presetClass="entr" fill="hold" grpId="0" nodeType="afterEffect">
                                  <p:stCondLst>
                                    <p:cond delay="0"/>
                                  </p:stCondLst>
                                  <p:iterate>
                                    <p:tmAbs val="0"/>
                                  </p:iterate>
                                  <p:childTnLst>
                                    <p:set>
                                      <p:cBhvr>
                                        <p:cTn id="10" fill="hold"/>
                                        <p:tgtEl>
                                          <p:spTgt spid="604"/>
                                        </p:tgtEl>
                                        <p:attrNameLst>
                                          <p:attrName>style.visibility</p:attrName>
                                        </p:attrNameLst>
                                      </p:cBhvr>
                                      <p:to>
                                        <p:strVal val="visible"/>
                                      </p:to>
                                    </p:set>
                                    <p:animEffect transition="in" filter="dissolve">
                                      <p:cBhvr>
                                        <p:cTn id="11" dur="500"/>
                                        <p:tgtEl>
                                          <p:spTgt spid="604"/>
                                        </p:tgtEl>
                                      </p:cBhvr>
                                    </p:animEffect>
                                  </p:childTnLst>
                                </p:cTn>
                              </p:par>
                            </p:childTnLst>
                          </p:cTn>
                        </p:par>
                        <p:par>
                          <p:cTn id="12" fill="hold">
                            <p:stCondLst>
                              <p:cond delay="1000"/>
                            </p:stCondLst>
                            <p:childTnLst>
                              <p:par>
                                <p:cTn id="13" presetID="9" presetClass="entr" fill="hold" grpId="0" nodeType="afterEffect">
                                  <p:stCondLst>
                                    <p:cond delay="0"/>
                                  </p:stCondLst>
                                  <p:iterate>
                                    <p:tmAbs val="0"/>
                                  </p:iterate>
                                  <p:childTnLst>
                                    <p:set>
                                      <p:cBhvr>
                                        <p:cTn id="14" fill="hold"/>
                                        <p:tgtEl>
                                          <p:spTgt spid="581"/>
                                        </p:tgtEl>
                                        <p:attrNameLst>
                                          <p:attrName>style.visibility</p:attrName>
                                        </p:attrNameLst>
                                      </p:cBhvr>
                                      <p:to>
                                        <p:strVal val="visible"/>
                                      </p:to>
                                    </p:set>
                                    <p:animEffect transition="in" filter="dissolve">
                                      <p:cBhvr>
                                        <p:cTn id="15" dur="500"/>
                                        <p:tgtEl>
                                          <p:spTgt spid="581"/>
                                        </p:tgtEl>
                                      </p:cBhvr>
                                    </p:animEffect>
                                  </p:childTnLst>
                                </p:cTn>
                              </p:par>
                            </p:childTnLst>
                          </p:cTn>
                        </p:par>
                        <p:par>
                          <p:cTn id="16" fill="hold">
                            <p:stCondLst>
                              <p:cond delay="1500"/>
                            </p:stCondLst>
                            <p:childTnLst>
                              <p:par>
                                <p:cTn id="17" presetID="9" presetClass="entr" fill="hold" grpId="0" nodeType="afterEffect">
                                  <p:stCondLst>
                                    <p:cond delay="0"/>
                                  </p:stCondLst>
                                  <p:iterate>
                                    <p:tmAbs val="0"/>
                                  </p:iterate>
                                  <p:childTnLst>
                                    <p:set>
                                      <p:cBhvr>
                                        <p:cTn id="18" fill="hold"/>
                                        <p:tgtEl>
                                          <p:spTgt spid="584"/>
                                        </p:tgtEl>
                                        <p:attrNameLst>
                                          <p:attrName>style.visibility</p:attrName>
                                        </p:attrNameLst>
                                      </p:cBhvr>
                                      <p:to>
                                        <p:strVal val="visible"/>
                                      </p:to>
                                    </p:set>
                                    <p:animEffect transition="in" filter="dissolve">
                                      <p:cBhvr>
                                        <p:cTn id="19" dur="500"/>
                                        <p:tgtEl>
                                          <p:spTgt spid="584"/>
                                        </p:tgtEl>
                                      </p:cBhvr>
                                    </p:animEffect>
                                  </p:childTnLst>
                                </p:cTn>
                              </p:par>
                            </p:childTnLst>
                          </p:cTn>
                        </p:par>
                        <p:par>
                          <p:cTn id="20" fill="hold">
                            <p:stCondLst>
                              <p:cond delay="2000"/>
                            </p:stCondLst>
                            <p:childTnLst>
                              <p:par>
                                <p:cTn id="21" presetID="9" presetClass="entr" fill="hold" grpId="0" nodeType="afterEffect">
                                  <p:stCondLst>
                                    <p:cond delay="0"/>
                                  </p:stCondLst>
                                  <p:iterate>
                                    <p:tmAbs val="0"/>
                                  </p:iterate>
                                  <p:childTnLst>
                                    <p:set>
                                      <p:cBhvr>
                                        <p:cTn id="22" fill="hold"/>
                                        <p:tgtEl>
                                          <p:spTgt spid="582"/>
                                        </p:tgtEl>
                                        <p:attrNameLst>
                                          <p:attrName>style.visibility</p:attrName>
                                        </p:attrNameLst>
                                      </p:cBhvr>
                                      <p:to>
                                        <p:strVal val="visible"/>
                                      </p:to>
                                    </p:set>
                                    <p:animEffect transition="in" filter="dissolve">
                                      <p:cBhvr>
                                        <p:cTn id="23" dur="500"/>
                                        <p:tgtEl>
                                          <p:spTgt spid="582"/>
                                        </p:tgtEl>
                                      </p:cBhvr>
                                    </p:animEffect>
                                  </p:childTnLst>
                                </p:cTn>
                              </p:par>
                            </p:childTnLst>
                          </p:cTn>
                        </p:par>
                        <p:par>
                          <p:cTn id="24" fill="hold">
                            <p:stCondLst>
                              <p:cond delay="2500"/>
                            </p:stCondLst>
                            <p:childTnLst>
                              <p:par>
                                <p:cTn id="25" presetID="9" presetClass="entr" fill="hold" grpId="0" nodeType="afterEffect">
                                  <p:stCondLst>
                                    <p:cond delay="0"/>
                                  </p:stCondLst>
                                  <p:iterate>
                                    <p:tmAbs val="0"/>
                                  </p:iterate>
                                  <p:childTnLst>
                                    <p:set>
                                      <p:cBhvr>
                                        <p:cTn id="26" fill="hold"/>
                                        <p:tgtEl>
                                          <p:spTgt spid="601"/>
                                        </p:tgtEl>
                                        <p:attrNameLst>
                                          <p:attrName>style.visibility</p:attrName>
                                        </p:attrNameLst>
                                      </p:cBhvr>
                                      <p:to>
                                        <p:strVal val="visible"/>
                                      </p:to>
                                    </p:set>
                                    <p:animEffect transition="in" filter="dissolve">
                                      <p:cBhvr>
                                        <p:cTn id="27" dur="500"/>
                                        <p:tgtEl>
                                          <p:spTgt spid="601"/>
                                        </p:tgtEl>
                                      </p:cBhvr>
                                    </p:animEffect>
                                  </p:childTnLst>
                                </p:cTn>
                              </p:par>
                            </p:childTnLst>
                          </p:cTn>
                        </p:par>
                        <p:par>
                          <p:cTn id="28" fill="hold">
                            <p:stCondLst>
                              <p:cond delay="3000"/>
                            </p:stCondLst>
                            <p:childTnLst>
                              <p:par>
                                <p:cTn id="29" presetID="9" presetClass="entr" fill="hold" grpId="0" nodeType="afterEffect">
                                  <p:stCondLst>
                                    <p:cond delay="0"/>
                                  </p:stCondLst>
                                  <p:iterate>
                                    <p:tmAbs val="0"/>
                                  </p:iterate>
                                  <p:childTnLst>
                                    <p:set>
                                      <p:cBhvr>
                                        <p:cTn id="30" fill="hold"/>
                                        <p:tgtEl>
                                          <p:spTgt spid="583"/>
                                        </p:tgtEl>
                                        <p:attrNameLst>
                                          <p:attrName>style.visibility</p:attrName>
                                        </p:attrNameLst>
                                      </p:cBhvr>
                                      <p:to>
                                        <p:strVal val="visible"/>
                                      </p:to>
                                    </p:set>
                                    <p:animEffect transition="in" filter="dissolve">
                                      <p:cBhvr>
                                        <p:cTn id="31" dur="500"/>
                                        <p:tgtEl>
                                          <p:spTgt spid="583"/>
                                        </p:tgtEl>
                                      </p:cBhvr>
                                    </p:animEffect>
                                  </p:childTnLst>
                                </p:cTn>
                              </p:par>
                            </p:childTnLst>
                          </p:cTn>
                        </p:par>
                        <p:par>
                          <p:cTn id="32" fill="hold">
                            <p:stCondLst>
                              <p:cond delay="3500"/>
                            </p:stCondLst>
                            <p:childTnLst>
                              <p:par>
                                <p:cTn id="33" presetID="9" presetClass="entr" fill="hold" grpId="0" nodeType="afterEffect">
                                  <p:stCondLst>
                                    <p:cond delay="0"/>
                                  </p:stCondLst>
                                  <p:iterate>
                                    <p:tmAbs val="0"/>
                                  </p:iterate>
                                  <p:childTnLst>
                                    <p:set>
                                      <p:cBhvr>
                                        <p:cTn id="34" fill="hold"/>
                                        <p:tgtEl>
                                          <p:spTgt spid="585"/>
                                        </p:tgtEl>
                                        <p:attrNameLst>
                                          <p:attrName>style.visibility</p:attrName>
                                        </p:attrNameLst>
                                      </p:cBhvr>
                                      <p:to>
                                        <p:strVal val="visible"/>
                                      </p:to>
                                    </p:set>
                                    <p:animEffect transition="in" filter="dissolve">
                                      <p:cBhvr>
                                        <p:cTn id="35" dur="500"/>
                                        <p:tgtEl>
                                          <p:spTgt spid="585"/>
                                        </p:tgtEl>
                                      </p:cBhvr>
                                    </p:animEffect>
                                  </p:childTnLst>
                                </p:cTn>
                              </p:par>
                            </p:childTnLst>
                          </p:cTn>
                        </p:par>
                        <p:par>
                          <p:cTn id="36" fill="hold">
                            <p:stCondLst>
                              <p:cond delay="4000"/>
                            </p:stCondLst>
                            <p:childTnLst>
                              <p:par>
                                <p:cTn id="37" presetID="9" presetClass="entr" fill="hold" grpId="0" nodeType="afterEffect">
                                  <p:stCondLst>
                                    <p:cond delay="0"/>
                                  </p:stCondLst>
                                  <p:iterate>
                                    <p:tmAbs val="0"/>
                                  </p:iterate>
                                  <p:childTnLst>
                                    <p:set>
                                      <p:cBhvr>
                                        <p:cTn id="38" fill="hold"/>
                                        <p:tgtEl>
                                          <p:spTgt spid="598"/>
                                        </p:tgtEl>
                                        <p:attrNameLst>
                                          <p:attrName>style.visibility</p:attrName>
                                        </p:attrNameLst>
                                      </p:cBhvr>
                                      <p:to>
                                        <p:strVal val="visible"/>
                                      </p:to>
                                    </p:set>
                                    <p:animEffect transition="in" filter="dissolve">
                                      <p:cBhvr>
                                        <p:cTn id="39" dur="500"/>
                                        <p:tgtEl>
                                          <p:spTgt spid="598"/>
                                        </p:tgtEl>
                                      </p:cBhvr>
                                    </p:animEffect>
                                  </p:childTnLst>
                                </p:cTn>
                              </p:par>
                            </p:childTnLst>
                          </p:cTn>
                        </p:par>
                        <p:par>
                          <p:cTn id="40" fill="hold">
                            <p:stCondLst>
                              <p:cond delay="4500"/>
                            </p:stCondLst>
                            <p:childTnLst>
                              <p:par>
                                <p:cTn id="41" presetID="9" presetClass="entr" fill="hold" grpId="0" nodeType="afterEffect">
                                  <p:stCondLst>
                                    <p:cond delay="0"/>
                                  </p:stCondLst>
                                  <p:iterate>
                                    <p:tmAbs val="0"/>
                                  </p:iterate>
                                  <p:childTnLst>
                                    <p:set>
                                      <p:cBhvr>
                                        <p:cTn id="42" fill="hold"/>
                                        <p:tgtEl>
                                          <p:spTgt spid="586"/>
                                        </p:tgtEl>
                                        <p:attrNameLst>
                                          <p:attrName>style.visibility</p:attrName>
                                        </p:attrNameLst>
                                      </p:cBhvr>
                                      <p:to>
                                        <p:strVal val="visible"/>
                                      </p:to>
                                    </p:set>
                                    <p:animEffect transition="in" filter="dissolve">
                                      <p:cBhvr>
                                        <p:cTn id="43" dur="500"/>
                                        <p:tgtEl>
                                          <p:spTgt spid="586"/>
                                        </p:tgtEl>
                                      </p:cBhvr>
                                    </p:animEffect>
                                  </p:childTnLst>
                                </p:cTn>
                              </p:par>
                            </p:childTnLst>
                          </p:cTn>
                        </p:par>
                        <p:par>
                          <p:cTn id="44" fill="hold">
                            <p:stCondLst>
                              <p:cond delay="5000"/>
                            </p:stCondLst>
                            <p:childTnLst>
                              <p:par>
                                <p:cTn id="45" presetID="9" presetClass="entr" fill="hold" grpId="0" nodeType="afterEffect">
                                  <p:stCondLst>
                                    <p:cond delay="0"/>
                                  </p:stCondLst>
                                  <p:iterate>
                                    <p:tmAbs val="0"/>
                                  </p:iterate>
                                  <p:childTnLst>
                                    <p:set>
                                      <p:cBhvr>
                                        <p:cTn id="46" fill="hold"/>
                                        <p:tgtEl>
                                          <p:spTgt spid="573"/>
                                        </p:tgtEl>
                                        <p:attrNameLst>
                                          <p:attrName>style.visibility</p:attrName>
                                        </p:attrNameLst>
                                      </p:cBhvr>
                                      <p:to>
                                        <p:strVal val="visible"/>
                                      </p:to>
                                    </p:set>
                                    <p:animEffect transition="in" filter="dissolve">
                                      <p:cBhvr>
                                        <p:cTn id="47" dur="500"/>
                                        <p:tgtEl>
                                          <p:spTgt spid="573"/>
                                        </p:tgtEl>
                                      </p:cBhvr>
                                    </p:animEffect>
                                  </p:childTnLst>
                                </p:cTn>
                              </p:par>
                            </p:childTnLst>
                          </p:cTn>
                        </p:par>
                        <p:par>
                          <p:cTn id="48" fill="hold">
                            <p:stCondLst>
                              <p:cond delay="5500"/>
                            </p:stCondLst>
                            <p:childTnLst>
                              <p:par>
                                <p:cTn id="49" presetID="9" presetClass="entr" fill="hold" grpId="0" nodeType="afterEffect">
                                  <p:stCondLst>
                                    <p:cond delay="0"/>
                                  </p:stCondLst>
                                  <p:iterate>
                                    <p:tmAbs val="0"/>
                                  </p:iterate>
                                  <p:childTnLst>
                                    <p:set>
                                      <p:cBhvr>
                                        <p:cTn id="50" fill="hold"/>
                                        <p:tgtEl>
                                          <p:spTgt spid="574"/>
                                        </p:tgtEl>
                                        <p:attrNameLst>
                                          <p:attrName>style.visibility</p:attrName>
                                        </p:attrNameLst>
                                      </p:cBhvr>
                                      <p:to>
                                        <p:strVal val="visible"/>
                                      </p:to>
                                    </p:set>
                                    <p:animEffect transition="in" filter="dissolve">
                                      <p:cBhvr>
                                        <p:cTn id="51" dur="500"/>
                                        <p:tgtEl>
                                          <p:spTgt spid="574"/>
                                        </p:tgtEl>
                                      </p:cBhvr>
                                    </p:animEffect>
                                  </p:childTnLst>
                                </p:cTn>
                              </p:par>
                            </p:childTnLst>
                          </p:cTn>
                        </p:par>
                        <p:par>
                          <p:cTn id="52" fill="hold">
                            <p:stCondLst>
                              <p:cond delay="6000"/>
                            </p:stCondLst>
                            <p:childTnLst>
                              <p:par>
                                <p:cTn id="53" presetID="9" presetClass="entr" fill="hold" grpId="0" nodeType="afterEffect">
                                  <p:stCondLst>
                                    <p:cond delay="0"/>
                                  </p:stCondLst>
                                  <p:iterate>
                                    <p:tmAbs val="0"/>
                                  </p:iterate>
                                  <p:childTnLst>
                                    <p:set>
                                      <p:cBhvr>
                                        <p:cTn id="54" fill="hold"/>
                                        <p:tgtEl>
                                          <p:spTgt spid="595"/>
                                        </p:tgtEl>
                                        <p:attrNameLst>
                                          <p:attrName>style.visibility</p:attrName>
                                        </p:attrNameLst>
                                      </p:cBhvr>
                                      <p:to>
                                        <p:strVal val="visible"/>
                                      </p:to>
                                    </p:set>
                                    <p:animEffect transition="in" filter="dissolve">
                                      <p:cBhvr>
                                        <p:cTn id="55" dur="500"/>
                                        <p:tgtEl>
                                          <p:spTgt spid="5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3" grpId="0" animBg="1" advAuto="0"/>
      <p:bldP spid="574" grpId="0" animBg="1" advAuto="0"/>
      <p:bldP spid="581" grpId="0" animBg="1" advAuto="0"/>
      <p:bldP spid="582" grpId="0" animBg="1" advAuto="0"/>
      <p:bldP spid="583" grpId="0" animBg="1" advAuto="0"/>
      <p:bldP spid="584" grpId="0" animBg="1" advAuto="0"/>
      <p:bldP spid="585" grpId="0" animBg="1" advAuto="0"/>
      <p:bldP spid="586" grpId="0" animBg="1" advAuto="0"/>
      <p:bldP spid="595" grpId="0" animBg="1" advAuto="0"/>
      <p:bldP spid="598" grpId="0" animBg="1" advAuto="0"/>
      <p:bldP spid="601" grpId="0" animBg="1" advAuto="0"/>
      <p:bldP spid="604" grpId="0" animBg="1" advAuto="0"/>
      <p:bldP spid="605" grpId="0" animBg="1" advAuto="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7" name="Coexistence is key"/>
          <p:cNvSpPr txBox="1">
            <a:spLocks noGrp="1"/>
          </p:cNvSpPr>
          <p:nvPr>
            <p:ph type="title"/>
          </p:nvPr>
        </p:nvSpPr>
        <p:spPr>
          <a:prstGeom prst="rect">
            <a:avLst/>
          </a:prstGeom>
        </p:spPr>
        <p:txBody>
          <a:bodyPr/>
          <a:lstStyle/>
          <a:p>
            <a:r>
              <a:t>Coexistence is key</a:t>
            </a:r>
          </a:p>
        </p:txBody>
      </p:sp>
      <p:sp>
        <p:nvSpPr>
          <p:cNvPr id="2" name="Content Placeholder 1">
            <a:extLst>
              <a:ext uri="{FF2B5EF4-FFF2-40B4-BE49-F238E27FC236}">
                <a16:creationId xmlns:a16="http://schemas.microsoft.com/office/drawing/2014/main" id="{035340E5-6F6B-FF53-2D96-8B4B72B5A6FA}"/>
              </a:ext>
            </a:extLst>
          </p:cNvPr>
          <p:cNvSpPr>
            <a:spLocks noGrp="1"/>
          </p:cNvSpPr>
          <p:nvPr>
            <p:ph idx="1"/>
          </p:nvPr>
        </p:nvSpPr>
        <p:spPr/>
        <p:txBody>
          <a:bodyPr/>
          <a:lstStyle/>
          <a:p>
            <a:endParaRPr lang="en-US"/>
          </a:p>
        </p:txBody>
      </p:sp>
      <p:pic>
        <p:nvPicPr>
          <p:cNvPr id="609" name="&#10;Picture 4.png                                                  000A9B06Macintosh HD                   C63A95C4:" descr="Picture 4.png                                                  000A9B06Macintosh HD                   C63A95C4:"/>
          <p:cNvPicPr>
            <a:picLocks noChangeAspect="1"/>
          </p:cNvPicPr>
          <p:nvPr/>
        </p:nvPicPr>
        <p:blipFill>
          <a:blip r:embed="rId2"/>
          <a:stretch>
            <a:fillRect/>
          </a:stretch>
        </p:blipFill>
        <p:spPr>
          <a:xfrm>
            <a:off x="1828800" y="1600201"/>
            <a:ext cx="4038600" cy="2943225"/>
          </a:xfrm>
          <a:prstGeom prst="rect">
            <a:avLst/>
          </a:prstGeom>
          <a:ln w="12700">
            <a:miter lim="400000"/>
          </a:ln>
        </p:spPr>
      </p:pic>
      <p:pic>
        <p:nvPicPr>
          <p:cNvPr id="610" name="&#10;Picture 5.png                                                  000A9B06Macintosh HD                   C63A95C4:" descr="Picture 5.png                                                  000A9B06Macintosh HD                   C63A95C4:"/>
          <p:cNvPicPr>
            <a:picLocks noChangeAspect="1"/>
          </p:cNvPicPr>
          <p:nvPr/>
        </p:nvPicPr>
        <p:blipFill>
          <a:blip r:embed="rId3"/>
          <a:stretch>
            <a:fillRect/>
          </a:stretch>
        </p:blipFill>
        <p:spPr>
          <a:xfrm>
            <a:off x="5791200" y="2057400"/>
            <a:ext cx="4756150" cy="3354388"/>
          </a:xfrm>
          <a:prstGeom prst="rect">
            <a:avLst/>
          </a:prstGeom>
          <a:ln w="12700">
            <a:miter lim="400000"/>
          </a:ln>
        </p:spPr>
      </p:pic>
      <p:grpSp>
        <p:nvGrpSpPr>
          <p:cNvPr id="616" name="Group"/>
          <p:cNvGrpSpPr/>
          <p:nvPr/>
        </p:nvGrpSpPr>
        <p:grpSpPr>
          <a:xfrm>
            <a:off x="1524000" y="5060950"/>
            <a:ext cx="4800601" cy="1797050"/>
            <a:chOff x="0" y="0"/>
            <a:chExt cx="4800600" cy="1797050"/>
          </a:xfrm>
        </p:grpSpPr>
        <p:grpSp>
          <p:nvGrpSpPr>
            <p:cNvPr id="613" name="Group"/>
            <p:cNvGrpSpPr/>
            <p:nvPr/>
          </p:nvGrpSpPr>
          <p:grpSpPr>
            <a:xfrm>
              <a:off x="152400" y="44450"/>
              <a:ext cx="4648200" cy="1752600"/>
              <a:chOff x="0" y="0"/>
              <a:chExt cx="4648200" cy="1752600"/>
            </a:xfrm>
          </p:grpSpPr>
          <p:sp>
            <p:nvSpPr>
              <p:cNvPr id="611" name="Rectangle"/>
              <p:cNvSpPr/>
              <p:nvPr/>
            </p:nvSpPr>
            <p:spPr>
              <a:xfrm>
                <a:off x="0" y="0"/>
                <a:ext cx="4648200" cy="1752600"/>
              </a:xfrm>
              <a:prstGeom prst="rect">
                <a:avLst/>
              </a:prstGeom>
              <a:solidFill>
                <a:srgbClr val="FFFFFF"/>
              </a:solidFill>
              <a:ln w="9525" cap="flat">
                <a:solidFill>
                  <a:srgbClr val="000000"/>
                </a:solidFill>
                <a:prstDash val="solid"/>
                <a:miter lim="800000"/>
              </a:ln>
              <a:effectLst/>
            </p:spPr>
            <p:txBody>
              <a:bodyPr wrap="square" lIns="45719" tIns="45719" rIns="45719" bIns="45719" numCol="1" anchor="ctr">
                <a:noAutofit/>
              </a:bodyPr>
              <a:lstStyle/>
              <a:p>
                <a:endParaRPr/>
              </a:p>
            </p:txBody>
          </p:sp>
          <p:pic>
            <p:nvPicPr>
              <p:cNvPr id="612" name="&#10;Picture 7.png                                                  000A9B06Macintosh HD                   C63A95C4:" descr="Picture 7.png                                                  000A9B06Macintosh HD                   C63A95C4:"/>
              <p:cNvPicPr>
                <a:picLocks noChangeAspect="1"/>
              </p:cNvPicPr>
              <p:nvPr/>
            </p:nvPicPr>
            <p:blipFill>
              <a:blip r:embed="rId4"/>
              <a:stretch>
                <a:fillRect/>
              </a:stretch>
            </p:blipFill>
            <p:spPr>
              <a:xfrm>
                <a:off x="228600" y="76200"/>
                <a:ext cx="4381500" cy="1346200"/>
              </a:xfrm>
              <a:prstGeom prst="rect">
                <a:avLst/>
              </a:prstGeom>
              <a:ln w="12700" cap="flat">
                <a:noFill/>
                <a:miter lim="400000"/>
              </a:ln>
              <a:effectLst/>
            </p:spPr>
          </p:pic>
        </p:grpSp>
        <p:sp>
          <p:nvSpPr>
            <p:cNvPr id="614" name="Resource axis"/>
            <p:cNvSpPr txBox="1"/>
            <p:nvPr/>
          </p:nvSpPr>
          <p:spPr>
            <a:xfrm>
              <a:off x="1066800" y="1276350"/>
              <a:ext cx="2552700" cy="370840"/>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t">
              <a:spAutoFit/>
            </a:bodyPr>
            <a:lstStyle>
              <a:lvl1pPr>
                <a:defRPr>
                  <a:solidFill>
                    <a:srgbClr val="565654"/>
                  </a:solidFill>
                </a:defRPr>
              </a:lvl1pPr>
            </a:lstStyle>
            <a:p>
              <a:r>
                <a:t>Resource axis</a:t>
              </a:r>
            </a:p>
          </p:txBody>
        </p:sp>
        <p:sp>
          <p:nvSpPr>
            <p:cNvPr id="615" name="Fitness"/>
            <p:cNvSpPr txBox="1"/>
            <p:nvPr/>
          </p:nvSpPr>
          <p:spPr>
            <a:xfrm rot="16200000">
              <a:off x="-538481" y="538480"/>
              <a:ext cx="1447801" cy="370840"/>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t">
              <a:spAutoFit/>
            </a:bodyPr>
            <a:lstStyle>
              <a:lvl1pPr>
                <a:defRPr>
                  <a:solidFill>
                    <a:srgbClr val="565654"/>
                  </a:solidFill>
                </a:defRPr>
              </a:lvl1pPr>
            </a:lstStyle>
            <a:p>
              <a:r>
                <a:t>Fitness</a:t>
              </a:r>
            </a:p>
          </p:txBody>
        </p:sp>
      </p:gr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8" name="C:\Documents and Settings\mwilliam\My Documents\Edinburgh\Biodiversity\snowballs.gif" descr="C:\Documents and Settings\mwilliam\My Documents\Edinburgh\Biodiversity\snowballs.gif"/>
          <p:cNvPicPr>
            <a:picLocks noChangeAspect="1"/>
          </p:cNvPicPr>
          <p:nvPr/>
        </p:nvPicPr>
        <p:blipFill>
          <a:blip r:embed="rId2"/>
          <a:stretch>
            <a:fillRect/>
          </a:stretch>
        </p:blipFill>
        <p:spPr>
          <a:xfrm>
            <a:off x="1752600" y="101600"/>
            <a:ext cx="4459288" cy="6577014"/>
          </a:xfrm>
          <a:prstGeom prst="rect">
            <a:avLst/>
          </a:prstGeom>
          <a:ln w="12700">
            <a:miter lim="400000"/>
          </a:ln>
        </p:spPr>
      </p:pic>
      <p:sp>
        <p:nvSpPr>
          <p:cNvPr id="619" name="Niche differentiation and productivity. a, A simple model — the 'snowballs on the barn' model — of niche differentiation and coexistence. The range of conditions in which each species can exist is shown with a circle, the position of which is defined by its centre. By randomly choosing locations for various numbers of circles (species), it is possible to calculate the effect of diversity on the 'coverage' of the heterogeneous habitat. The amount of such coverage is proportional to community biomass. b, Results of simulations (triangles) and of an analytical solution (solid curve) to the effects of diversity on community productivity for the snowballs on the barn model…"/>
          <p:cNvSpPr txBox="1"/>
          <p:nvPr/>
        </p:nvSpPr>
        <p:spPr>
          <a:xfrm>
            <a:off x="6400800" y="589280"/>
            <a:ext cx="3962400" cy="567944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spAutoFit/>
          </a:bodyPr>
          <a:lstStyle/>
          <a:p>
            <a:r>
              <a:t>Niche differentiation and productivity. </a:t>
            </a:r>
            <a:r>
              <a:rPr b="1"/>
              <a:t>a</a:t>
            </a:r>
            <a:r>
              <a:t>, A simple model — the 'snowballs on the barn' model — of niche differentiation and coexistence. The range of conditions in which each species can exist is shown with a circle, the position of which is defined by its centre. By randomly choosing locations for various numbers of circles (species), it is possible to calculate the effect of diversity on the 'coverage' of the </a:t>
            </a:r>
            <a:r>
              <a:rPr>
                <a:solidFill>
                  <a:srgbClr val="FAC090"/>
                </a:solidFill>
              </a:rPr>
              <a:t>heterogeneous</a:t>
            </a:r>
            <a:r>
              <a:t> habitat. The amount of such coverage is proportional to community biomass. </a:t>
            </a:r>
            <a:r>
              <a:rPr b="1"/>
              <a:t>b</a:t>
            </a:r>
            <a:r>
              <a:t>, Results of simulations (triangles) and of an analytical solution (solid curve) to the effects of diversity on community productivity for the snowballs on the barn model</a:t>
            </a:r>
          </a:p>
          <a:p>
            <a:endParaRPr/>
          </a:p>
          <a:p>
            <a:r>
              <a:t>From: Tilman (2000), Nature.</a:t>
            </a:r>
          </a:p>
        </p:txBody>
      </p:sp>
      <p:sp>
        <p:nvSpPr>
          <p:cNvPr id="2" name="Title 1">
            <a:extLst>
              <a:ext uri="{FF2B5EF4-FFF2-40B4-BE49-F238E27FC236}">
                <a16:creationId xmlns:a16="http://schemas.microsoft.com/office/drawing/2014/main" id="{C4D84C8C-4597-AD9A-DEB9-B83946F00382}"/>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0897BD4B-4FC8-51C7-A9B5-6B12CF100210}"/>
              </a:ext>
            </a:extLst>
          </p:cNvPr>
          <p:cNvSpPr>
            <a:spLocks noGrp="1"/>
          </p:cNvSpPr>
          <p:nvPr>
            <p:ph idx="1"/>
          </p:nvPr>
        </p:nvSpPr>
        <p:spPr/>
        <p:txBody>
          <a:bodyPr/>
          <a:lstStyle/>
          <a:p>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3DFDCE8-F0D7-CC63-51B1-315233041E4C}"/>
              </a:ext>
            </a:extLst>
          </p:cNvPr>
          <p:cNvSpPr>
            <a:spLocks noGrp="1"/>
          </p:cNvSpPr>
          <p:nvPr>
            <p:ph idx="1"/>
          </p:nvPr>
        </p:nvSpPr>
        <p:spPr/>
        <p:txBody>
          <a:bodyPr/>
          <a:lstStyle/>
          <a:p>
            <a:endParaRPr lang="en-US"/>
          </a:p>
        </p:txBody>
      </p:sp>
      <p:pic>
        <p:nvPicPr>
          <p:cNvPr id="622" name="image44.png" descr="image44.png"/>
          <p:cNvPicPr>
            <a:picLocks noChangeAspect="1"/>
          </p:cNvPicPr>
          <p:nvPr/>
        </p:nvPicPr>
        <p:blipFill rotWithShape="1">
          <a:blip r:embed="rId2">
            <a:alphaModFix/>
          </a:blip>
          <a:srcRect t="29196"/>
          <a:stretch/>
        </p:blipFill>
        <p:spPr>
          <a:xfrm>
            <a:off x="0" y="0"/>
            <a:ext cx="12192000" cy="6858000"/>
          </a:xfrm>
          <a:prstGeom prst="rect">
            <a:avLst/>
          </a:prstGeom>
          <a:ln w="12700">
            <a:miter lim="400000"/>
          </a:ln>
        </p:spPr>
      </p:pic>
      <p:pic>
        <p:nvPicPr>
          <p:cNvPr id="624" name="Picture 12.png                                                 000A9B06Macintosh HD                   C63A95C4:" descr="Picture 12.png                                                 000A9B06Macintosh HD                   C63A95C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191000" y="2057401"/>
            <a:ext cx="4191000" cy="3598863"/>
          </a:xfrm>
          <a:prstGeom prst="rect">
            <a:avLst/>
          </a:prstGeom>
          <a:ln w="12700">
            <a:miter lim="400000"/>
          </a:ln>
        </p:spPr>
      </p:pic>
      <p:sp>
        <p:nvSpPr>
          <p:cNvPr id="623" name="Neutral theory"/>
          <p:cNvSpPr txBox="1">
            <a:spLocks noGrp="1"/>
          </p:cNvSpPr>
          <p:nvPr>
            <p:ph type="title"/>
          </p:nvPr>
        </p:nvSpPr>
        <p:spPr>
          <a:prstGeom prst="rect">
            <a:avLst/>
          </a:prstGeom>
        </p:spPr>
        <p:txBody>
          <a:bodyPr/>
          <a:lstStyle/>
          <a:p>
            <a:r>
              <a:rPr dirty="0">
                <a:solidFill>
                  <a:schemeClr val="bg1"/>
                </a:solidFill>
              </a:rPr>
              <a:t>Neutral theory</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6" name="Why coexistence matters"/>
          <p:cNvSpPr txBox="1">
            <a:spLocks noGrp="1"/>
          </p:cNvSpPr>
          <p:nvPr>
            <p:ph type="title"/>
          </p:nvPr>
        </p:nvSpPr>
        <p:spPr>
          <a:prstGeom prst="rect">
            <a:avLst/>
          </a:prstGeom>
        </p:spPr>
        <p:txBody>
          <a:bodyPr/>
          <a:lstStyle>
            <a:lvl1pPr>
              <a:defRPr>
                <a:solidFill>
                  <a:srgbClr val="99BD31"/>
                </a:solidFill>
              </a:defRPr>
            </a:lvl1pPr>
          </a:lstStyle>
          <a:p>
            <a:r>
              <a:rPr dirty="0">
                <a:solidFill>
                  <a:srgbClr val="445F51"/>
                </a:solidFill>
              </a:rPr>
              <a:t>Why coexistence matters</a:t>
            </a:r>
          </a:p>
        </p:txBody>
      </p:sp>
      <p:sp>
        <p:nvSpPr>
          <p:cNvPr id="3" name="Content Placeholder 2">
            <a:extLst>
              <a:ext uri="{FF2B5EF4-FFF2-40B4-BE49-F238E27FC236}">
                <a16:creationId xmlns:a16="http://schemas.microsoft.com/office/drawing/2014/main" id="{FA566147-E914-961C-5567-41F5BB9EB206}"/>
              </a:ext>
            </a:extLst>
          </p:cNvPr>
          <p:cNvSpPr>
            <a:spLocks noGrp="1"/>
          </p:cNvSpPr>
          <p:nvPr>
            <p:ph idx="1"/>
          </p:nvPr>
        </p:nvSpPr>
        <p:spPr/>
        <p:txBody>
          <a:bodyPr/>
          <a:lstStyle/>
          <a:p>
            <a:endParaRPr lang="en-US"/>
          </a:p>
        </p:txBody>
      </p:sp>
      <p:sp>
        <p:nvSpPr>
          <p:cNvPr id="627" name="Rectangle"/>
          <p:cNvSpPr/>
          <p:nvPr/>
        </p:nvSpPr>
        <p:spPr>
          <a:xfrm>
            <a:off x="6019800" y="1905000"/>
            <a:ext cx="4191000" cy="1905000"/>
          </a:xfrm>
          <a:prstGeom prst="rect">
            <a:avLst/>
          </a:prstGeom>
          <a:solidFill>
            <a:srgbClr val="FFFBFE"/>
          </a:solidFill>
          <a:ln w="22225">
            <a:solidFill>
              <a:srgbClr val="352B64"/>
            </a:solidFill>
            <a:miter/>
          </a:ln>
        </p:spPr>
        <p:txBody>
          <a:bodyPr lIns="45719" rIns="45719" anchor="ctr"/>
          <a:lstStyle/>
          <a:p>
            <a:endParaRPr/>
          </a:p>
        </p:txBody>
      </p:sp>
      <p:sp>
        <p:nvSpPr>
          <p:cNvPr id="628" name="Rectangle"/>
          <p:cNvSpPr/>
          <p:nvPr/>
        </p:nvSpPr>
        <p:spPr>
          <a:xfrm>
            <a:off x="6019800" y="4572000"/>
            <a:ext cx="4191000" cy="1905000"/>
          </a:xfrm>
          <a:prstGeom prst="rect">
            <a:avLst/>
          </a:prstGeom>
          <a:solidFill>
            <a:srgbClr val="FFFBFE"/>
          </a:solidFill>
          <a:ln w="22225">
            <a:solidFill>
              <a:srgbClr val="352B64"/>
            </a:solidFill>
            <a:miter/>
          </a:ln>
        </p:spPr>
        <p:txBody>
          <a:bodyPr lIns="45719" rIns="45719" anchor="ctr"/>
          <a:lstStyle/>
          <a:p>
            <a:endParaRPr/>
          </a:p>
        </p:txBody>
      </p:sp>
      <p:sp>
        <p:nvSpPr>
          <p:cNvPr id="629" name="Biomass"/>
          <p:cNvSpPr txBox="1"/>
          <p:nvPr/>
        </p:nvSpPr>
        <p:spPr>
          <a:xfrm rot="16242865">
            <a:off x="5154845" y="2998492"/>
            <a:ext cx="872429" cy="37084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rIns="45719">
            <a:spAutoFit/>
          </a:bodyPr>
          <a:lstStyle/>
          <a:p>
            <a:r>
              <a:t>Biomass</a:t>
            </a:r>
          </a:p>
        </p:txBody>
      </p:sp>
      <p:pic>
        <p:nvPicPr>
          <p:cNvPr id="630" name=" plant.jpg                                                      00405857Macintosh HD                   C63A95C4:" descr=" plant.jpg                                                      00405857Macintosh HD                   C63A95C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172200" y="4648201"/>
            <a:ext cx="1036638" cy="1722439"/>
          </a:xfrm>
          <a:prstGeom prst="rect">
            <a:avLst/>
          </a:prstGeom>
          <a:ln w="12700">
            <a:miter lim="400000"/>
          </a:ln>
        </p:spPr>
      </p:pic>
      <p:pic>
        <p:nvPicPr>
          <p:cNvPr id="631" name="&#10;Picture 2.png                                                  00405857Macintosh HD                   C63A95C4:" descr="Picture 2.png                                                  00405857Macintosh HD                   C63A95C4:"/>
          <p:cNvPicPr>
            <a:picLocks noChangeAspect="1"/>
          </p:cNvPicPr>
          <p:nvPr/>
        </p:nvPicPr>
        <p:blipFill>
          <a:blip r:embed="rId3"/>
          <a:stretch>
            <a:fillRect/>
          </a:stretch>
        </p:blipFill>
        <p:spPr>
          <a:xfrm>
            <a:off x="7239000" y="5029201"/>
            <a:ext cx="1371600" cy="1330325"/>
          </a:xfrm>
          <a:prstGeom prst="rect">
            <a:avLst/>
          </a:prstGeom>
          <a:ln w="12700">
            <a:miter lim="400000"/>
          </a:ln>
        </p:spPr>
      </p:pic>
      <p:pic>
        <p:nvPicPr>
          <p:cNvPr id="632" name="&#10;Picture 3.png                                                  00405857Macintosh HD                   C63A95C4:" descr="Picture 3.png                                                  00405857Macintosh HD                   C63A95C4:"/>
          <p:cNvPicPr>
            <a:picLocks noChangeAspect="1"/>
          </p:cNvPicPr>
          <p:nvPr/>
        </p:nvPicPr>
        <p:blipFill>
          <a:blip r:embed="rId4"/>
          <a:stretch>
            <a:fillRect/>
          </a:stretch>
        </p:blipFill>
        <p:spPr>
          <a:xfrm>
            <a:off x="8547100" y="4648200"/>
            <a:ext cx="685800" cy="1778000"/>
          </a:xfrm>
          <a:prstGeom prst="rect">
            <a:avLst/>
          </a:prstGeom>
          <a:ln w="12700">
            <a:miter lim="400000"/>
          </a:ln>
        </p:spPr>
      </p:pic>
      <p:pic>
        <p:nvPicPr>
          <p:cNvPr id="633" name="&#10;Picture 4.png                                                  00405857Macintosh HD                   C63A95C4:" descr="Picture 4.png                                                  00405857Macintosh HD                   C63A95C4:"/>
          <p:cNvPicPr>
            <a:picLocks noChangeAspect="1"/>
          </p:cNvPicPr>
          <p:nvPr/>
        </p:nvPicPr>
        <p:blipFill>
          <a:blip r:embed="rId5"/>
          <a:stretch>
            <a:fillRect/>
          </a:stretch>
        </p:blipFill>
        <p:spPr>
          <a:xfrm>
            <a:off x="9231313" y="5181600"/>
            <a:ext cx="915988" cy="1282700"/>
          </a:xfrm>
          <a:prstGeom prst="rect">
            <a:avLst/>
          </a:prstGeom>
          <a:ln w="12700">
            <a:miter lim="400000"/>
          </a:ln>
        </p:spPr>
      </p:pic>
      <p:sp>
        <p:nvSpPr>
          <p:cNvPr id="634" name="1              2               3                4"/>
          <p:cNvSpPr txBox="1"/>
          <p:nvPr/>
        </p:nvSpPr>
        <p:spPr>
          <a:xfrm>
            <a:off x="6477000" y="3755574"/>
            <a:ext cx="3733800" cy="37084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r>
              <a:t>1           	  2       	       3                4</a:t>
            </a:r>
          </a:p>
        </p:txBody>
      </p:sp>
      <p:sp>
        <p:nvSpPr>
          <p:cNvPr id="635" name="Circle"/>
          <p:cNvSpPr/>
          <p:nvPr/>
        </p:nvSpPr>
        <p:spPr>
          <a:xfrm>
            <a:off x="6553200" y="3048000"/>
            <a:ext cx="228600" cy="228600"/>
          </a:xfrm>
          <a:prstGeom prst="ellipse">
            <a:avLst/>
          </a:prstGeom>
          <a:solidFill>
            <a:srgbClr val="565654"/>
          </a:solidFill>
          <a:ln w="12700">
            <a:miter lim="400000"/>
          </a:ln>
        </p:spPr>
        <p:txBody>
          <a:bodyPr lIns="45719" rIns="45719" anchor="ctr"/>
          <a:lstStyle/>
          <a:p>
            <a:endParaRPr/>
          </a:p>
        </p:txBody>
      </p:sp>
      <p:sp>
        <p:nvSpPr>
          <p:cNvPr id="636" name="Circle"/>
          <p:cNvSpPr/>
          <p:nvPr/>
        </p:nvSpPr>
        <p:spPr>
          <a:xfrm>
            <a:off x="7543800" y="3048000"/>
            <a:ext cx="228600" cy="228600"/>
          </a:xfrm>
          <a:prstGeom prst="ellipse">
            <a:avLst/>
          </a:prstGeom>
          <a:solidFill>
            <a:srgbClr val="565654"/>
          </a:solidFill>
          <a:ln w="12700">
            <a:miter lim="400000"/>
          </a:ln>
        </p:spPr>
        <p:txBody>
          <a:bodyPr lIns="45719" rIns="45719" anchor="ctr"/>
          <a:lstStyle/>
          <a:p>
            <a:endParaRPr/>
          </a:p>
        </p:txBody>
      </p:sp>
      <p:sp>
        <p:nvSpPr>
          <p:cNvPr id="637" name="Circle"/>
          <p:cNvSpPr/>
          <p:nvPr/>
        </p:nvSpPr>
        <p:spPr>
          <a:xfrm>
            <a:off x="8686800" y="3048000"/>
            <a:ext cx="228600" cy="228600"/>
          </a:xfrm>
          <a:prstGeom prst="ellipse">
            <a:avLst/>
          </a:prstGeom>
          <a:solidFill>
            <a:srgbClr val="565654"/>
          </a:solidFill>
          <a:ln w="12700">
            <a:miter lim="400000"/>
          </a:ln>
        </p:spPr>
        <p:txBody>
          <a:bodyPr lIns="45719" rIns="45719" anchor="ctr"/>
          <a:lstStyle/>
          <a:p>
            <a:endParaRPr/>
          </a:p>
        </p:txBody>
      </p:sp>
      <p:sp>
        <p:nvSpPr>
          <p:cNvPr id="638" name="Circle"/>
          <p:cNvSpPr/>
          <p:nvPr/>
        </p:nvSpPr>
        <p:spPr>
          <a:xfrm>
            <a:off x="9677400" y="3048000"/>
            <a:ext cx="228600" cy="228600"/>
          </a:xfrm>
          <a:prstGeom prst="ellipse">
            <a:avLst/>
          </a:prstGeom>
          <a:solidFill>
            <a:srgbClr val="565654"/>
          </a:solidFill>
          <a:ln w="12700">
            <a:miter lim="400000"/>
          </a:ln>
        </p:spPr>
        <p:txBody>
          <a:bodyPr lIns="45719" rIns="45719" anchor="ctr"/>
          <a:lstStyle/>
          <a:p>
            <a:endParaRPr/>
          </a:p>
        </p:txBody>
      </p:sp>
      <p:pic>
        <p:nvPicPr>
          <p:cNvPr id="639" name="Picture 12.png                                                 000A9B06Macintosh HD                   C63A95C4:" descr="Picture 12.png                                                 000A9B06Macintosh HD                   C63A95C4:"/>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752600" y="2209801"/>
            <a:ext cx="3657600" cy="3140075"/>
          </a:xfrm>
          <a:prstGeom prst="rect">
            <a:avLst/>
          </a:prstGeom>
          <a:ln w="12700">
            <a:miter lim="400000"/>
          </a:ln>
        </p:spPr>
      </p:pic>
      <p:sp>
        <p:nvSpPr>
          <p:cNvPr id="2" name="TextBox 1">
            <a:extLst>
              <a:ext uri="{FF2B5EF4-FFF2-40B4-BE49-F238E27FC236}">
                <a16:creationId xmlns:a16="http://schemas.microsoft.com/office/drawing/2014/main" id="{C43536A6-D993-8A29-38D5-68764B08BE18}"/>
              </a:ext>
            </a:extLst>
          </p:cNvPr>
          <p:cNvSpPr txBox="1"/>
          <p:nvPr/>
        </p:nvSpPr>
        <p:spPr>
          <a:xfrm>
            <a:off x="7424059" y="4070921"/>
            <a:ext cx="1613581"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pPr defTabSz="457200" hangingPunct="0"/>
            <a:r>
              <a:rPr lang="en-US" dirty="0">
                <a:solidFill>
                  <a:srgbClr val="000000"/>
                </a:solidFill>
                <a:latin typeface="+mj-lt"/>
                <a:ea typeface="+mj-ea"/>
                <a:cs typeface="+mj-cs"/>
                <a:sym typeface="Calibri"/>
              </a:rPr>
              <a:t>Species richness</a:t>
            </a:r>
          </a:p>
        </p:txBody>
      </p:sp>
    </p:spTree>
  </p:cSld>
  <p:clrMapOvr>
    <a:masterClrMapping/>
  </p:clrMapOvr>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2000"/>
                                  </p:stCondLst>
                                  <p:iterate>
                                    <p:tmAbs val="0"/>
                                  </p:iterate>
                                  <p:childTnLst>
                                    <p:set>
                                      <p:cBhvr>
                                        <p:cTn id="6" fill="hold"/>
                                        <p:tgtEl>
                                          <p:spTgt spid="631"/>
                                        </p:tgtEl>
                                        <p:attrNameLst>
                                          <p:attrName>style.visibility</p:attrName>
                                        </p:attrNameLst>
                                      </p:cBhvr>
                                      <p:to>
                                        <p:strVal val="visible"/>
                                      </p:to>
                                    </p:set>
                                  </p:childTnLst>
                                </p:cTn>
                              </p:par>
                            </p:childTnLst>
                          </p:cTn>
                        </p:par>
                        <p:par>
                          <p:cTn id="7" fill="hold">
                            <p:stCondLst>
                              <p:cond delay="2000"/>
                            </p:stCondLst>
                            <p:childTnLst>
                              <p:par>
                                <p:cTn id="8" presetID="1" presetClass="entr" presetSubtype="0" fill="hold" grpId="0" nodeType="afterEffect">
                                  <p:stCondLst>
                                    <p:cond delay="0"/>
                                  </p:stCondLst>
                                  <p:iterate>
                                    <p:tmAbs val="0"/>
                                  </p:iterate>
                                  <p:childTnLst>
                                    <p:set>
                                      <p:cBhvr>
                                        <p:cTn id="9" fill="hold"/>
                                        <p:tgtEl>
                                          <p:spTgt spid="636"/>
                                        </p:tgtEl>
                                        <p:attrNameLst>
                                          <p:attrName>style.visibility</p:attrName>
                                        </p:attrNameLst>
                                      </p:cBhvr>
                                      <p:to>
                                        <p:strVal val="visible"/>
                                      </p:to>
                                    </p:set>
                                  </p:childTnLst>
                                </p:cTn>
                              </p:par>
                            </p:childTnLst>
                          </p:cTn>
                        </p:par>
                        <p:par>
                          <p:cTn id="10" fill="hold">
                            <p:stCondLst>
                              <p:cond delay="2000"/>
                            </p:stCondLst>
                            <p:childTnLst>
                              <p:par>
                                <p:cTn id="11" presetID="1" presetClass="entr" presetSubtype="0" fill="hold" grpId="0" nodeType="afterEffect">
                                  <p:stCondLst>
                                    <p:cond delay="2000"/>
                                  </p:stCondLst>
                                  <p:iterate>
                                    <p:tmAbs val="0"/>
                                  </p:iterate>
                                  <p:childTnLst>
                                    <p:set>
                                      <p:cBhvr>
                                        <p:cTn id="12" fill="hold"/>
                                        <p:tgtEl>
                                          <p:spTgt spid="632"/>
                                        </p:tgtEl>
                                        <p:attrNameLst>
                                          <p:attrName>style.visibility</p:attrName>
                                        </p:attrNameLst>
                                      </p:cBhvr>
                                      <p:to>
                                        <p:strVal val="visible"/>
                                      </p:to>
                                    </p:set>
                                  </p:childTnLst>
                                </p:cTn>
                              </p:par>
                            </p:childTnLst>
                          </p:cTn>
                        </p:par>
                        <p:par>
                          <p:cTn id="13" fill="hold">
                            <p:stCondLst>
                              <p:cond delay="4000"/>
                            </p:stCondLst>
                            <p:childTnLst>
                              <p:par>
                                <p:cTn id="14" presetID="1" presetClass="entr" presetSubtype="0" fill="hold" grpId="0" nodeType="afterEffect">
                                  <p:stCondLst>
                                    <p:cond delay="0"/>
                                  </p:stCondLst>
                                  <p:iterate>
                                    <p:tmAbs val="0"/>
                                  </p:iterate>
                                  <p:childTnLst>
                                    <p:set>
                                      <p:cBhvr>
                                        <p:cTn id="15" fill="hold"/>
                                        <p:tgtEl>
                                          <p:spTgt spid="637"/>
                                        </p:tgtEl>
                                        <p:attrNameLst>
                                          <p:attrName>style.visibility</p:attrName>
                                        </p:attrNameLst>
                                      </p:cBhvr>
                                      <p:to>
                                        <p:strVal val="visible"/>
                                      </p:to>
                                    </p:set>
                                  </p:childTnLst>
                                </p:cTn>
                              </p:par>
                            </p:childTnLst>
                          </p:cTn>
                        </p:par>
                        <p:par>
                          <p:cTn id="16" fill="hold">
                            <p:stCondLst>
                              <p:cond delay="4000"/>
                            </p:stCondLst>
                            <p:childTnLst>
                              <p:par>
                                <p:cTn id="17" presetID="1" presetClass="entr" presetSubtype="0" fill="hold" grpId="0" nodeType="afterEffect">
                                  <p:stCondLst>
                                    <p:cond delay="2000"/>
                                  </p:stCondLst>
                                  <p:iterate>
                                    <p:tmAbs val="0"/>
                                  </p:iterate>
                                  <p:childTnLst>
                                    <p:set>
                                      <p:cBhvr>
                                        <p:cTn id="18" fill="hold"/>
                                        <p:tgtEl>
                                          <p:spTgt spid="633"/>
                                        </p:tgtEl>
                                        <p:attrNameLst>
                                          <p:attrName>style.visibility</p:attrName>
                                        </p:attrNameLst>
                                      </p:cBhvr>
                                      <p:to>
                                        <p:strVal val="visible"/>
                                      </p:to>
                                    </p:set>
                                  </p:childTnLst>
                                </p:cTn>
                              </p:par>
                            </p:childTnLst>
                          </p:cTn>
                        </p:par>
                        <p:par>
                          <p:cTn id="19" fill="hold">
                            <p:stCondLst>
                              <p:cond delay="6000"/>
                            </p:stCondLst>
                            <p:childTnLst>
                              <p:par>
                                <p:cTn id="20" presetID="1" presetClass="entr" presetSubtype="0" fill="hold" grpId="0" nodeType="afterEffect">
                                  <p:stCondLst>
                                    <p:cond delay="0"/>
                                  </p:stCondLst>
                                  <p:iterate>
                                    <p:tmAbs val="0"/>
                                  </p:iterate>
                                  <p:childTnLst>
                                    <p:set>
                                      <p:cBhvr>
                                        <p:cTn id="21" fill="hold"/>
                                        <p:tgtEl>
                                          <p:spTgt spid="63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1" grpId="0" animBg="1" advAuto="0"/>
      <p:bldP spid="632" grpId="0" animBg="1" advAuto="0"/>
      <p:bldP spid="633" grpId="0" animBg="1" advAuto="0"/>
      <p:bldP spid="636" grpId="0" animBg="1" advAuto="0"/>
      <p:bldP spid="637" grpId="0" animBg="1" advAuto="0"/>
      <p:bldP spid="638" grpId="0" animBg="1" advAuto="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1" name="Why coexistence matters"/>
          <p:cNvSpPr txBox="1">
            <a:spLocks noGrp="1"/>
          </p:cNvSpPr>
          <p:nvPr>
            <p:ph type="title"/>
          </p:nvPr>
        </p:nvSpPr>
        <p:spPr>
          <a:prstGeom prst="rect">
            <a:avLst/>
          </a:prstGeom>
        </p:spPr>
        <p:txBody>
          <a:bodyPr/>
          <a:lstStyle>
            <a:lvl1pPr>
              <a:defRPr>
                <a:solidFill>
                  <a:srgbClr val="99BD31"/>
                </a:solidFill>
              </a:defRPr>
            </a:lvl1pPr>
          </a:lstStyle>
          <a:p>
            <a:r>
              <a:rPr dirty="0">
                <a:solidFill>
                  <a:srgbClr val="445F51"/>
                </a:solidFill>
              </a:rPr>
              <a:t>Why coexistence matters</a:t>
            </a:r>
          </a:p>
        </p:txBody>
      </p:sp>
      <p:sp>
        <p:nvSpPr>
          <p:cNvPr id="4" name="Content Placeholder 3">
            <a:extLst>
              <a:ext uri="{FF2B5EF4-FFF2-40B4-BE49-F238E27FC236}">
                <a16:creationId xmlns:a16="http://schemas.microsoft.com/office/drawing/2014/main" id="{E80415E9-C1C6-6F57-4312-EC6914C88E57}"/>
              </a:ext>
            </a:extLst>
          </p:cNvPr>
          <p:cNvSpPr>
            <a:spLocks noGrp="1"/>
          </p:cNvSpPr>
          <p:nvPr>
            <p:ph idx="1"/>
          </p:nvPr>
        </p:nvSpPr>
        <p:spPr/>
        <p:txBody>
          <a:bodyPr/>
          <a:lstStyle/>
          <a:p>
            <a:endParaRPr lang="en-US"/>
          </a:p>
        </p:txBody>
      </p:sp>
      <p:sp>
        <p:nvSpPr>
          <p:cNvPr id="642" name="Rectangle"/>
          <p:cNvSpPr/>
          <p:nvPr/>
        </p:nvSpPr>
        <p:spPr>
          <a:xfrm>
            <a:off x="6019800" y="1905000"/>
            <a:ext cx="4191000" cy="1905000"/>
          </a:xfrm>
          <a:prstGeom prst="rect">
            <a:avLst/>
          </a:prstGeom>
          <a:solidFill>
            <a:srgbClr val="FFFBFE"/>
          </a:solidFill>
          <a:ln w="22225">
            <a:solidFill>
              <a:srgbClr val="352B64"/>
            </a:solidFill>
            <a:miter/>
          </a:ln>
        </p:spPr>
        <p:txBody>
          <a:bodyPr lIns="45719" rIns="45719" anchor="ctr"/>
          <a:lstStyle/>
          <a:p>
            <a:endParaRPr/>
          </a:p>
        </p:txBody>
      </p:sp>
      <p:sp>
        <p:nvSpPr>
          <p:cNvPr id="643" name="Rectangle"/>
          <p:cNvSpPr/>
          <p:nvPr/>
        </p:nvSpPr>
        <p:spPr>
          <a:xfrm>
            <a:off x="6019800" y="4572000"/>
            <a:ext cx="4191000" cy="1905000"/>
          </a:xfrm>
          <a:prstGeom prst="rect">
            <a:avLst/>
          </a:prstGeom>
          <a:solidFill>
            <a:srgbClr val="FFFBFE"/>
          </a:solidFill>
          <a:ln w="22225">
            <a:solidFill>
              <a:srgbClr val="352B64"/>
            </a:solidFill>
            <a:miter/>
          </a:ln>
        </p:spPr>
        <p:txBody>
          <a:bodyPr lIns="45719" rIns="45719" anchor="ctr"/>
          <a:lstStyle/>
          <a:p>
            <a:endParaRPr/>
          </a:p>
        </p:txBody>
      </p:sp>
      <p:sp>
        <p:nvSpPr>
          <p:cNvPr id="644" name="Biomass"/>
          <p:cNvSpPr txBox="1"/>
          <p:nvPr/>
        </p:nvSpPr>
        <p:spPr>
          <a:xfrm rot="16242865">
            <a:off x="5154845" y="2998492"/>
            <a:ext cx="872429" cy="37084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rIns="45719">
            <a:spAutoFit/>
          </a:bodyPr>
          <a:lstStyle/>
          <a:p>
            <a:r>
              <a:t>Biomass</a:t>
            </a:r>
          </a:p>
        </p:txBody>
      </p:sp>
      <p:pic>
        <p:nvPicPr>
          <p:cNvPr id="645" name=" plant.jpg                                                      00405857Macintosh HD                   C63A95C4:" descr=" plant.jpg                                                      00405857Macintosh HD                   C63A95C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172200" y="4648201"/>
            <a:ext cx="1036638" cy="1722439"/>
          </a:xfrm>
          <a:prstGeom prst="rect">
            <a:avLst/>
          </a:prstGeom>
          <a:ln w="12700">
            <a:miter lim="400000"/>
          </a:ln>
        </p:spPr>
      </p:pic>
      <p:pic>
        <p:nvPicPr>
          <p:cNvPr id="646" name="&#10;Picture 2.png                                                  00405857Macintosh HD                   C63A95C4:" descr="Picture 2.png                                                  00405857Macintosh HD                   C63A95C4:"/>
          <p:cNvPicPr>
            <a:picLocks noChangeAspect="1"/>
          </p:cNvPicPr>
          <p:nvPr/>
        </p:nvPicPr>
        <p:blipFill>
          <a:blip r:embed="rId3"/>
          <a:stretch>
            <a:fillRect/>
          </a:stretch>
        </p:blipFill>
        <p:spPr>
          <a:xfrm>
            <a:off x="7239000" y="5029201"/>
            <a:ext cx="1371600" cy="1330325"/>
          </a:xfrm>
          <a:prstGeom prst="rect">
            <a:avLst/>
          </a:prstGeom>
          <a:ln w="12700">
            <a:miter lim="400000"/>
          </a:ln>
        </p:spPr>
      </p:pic>
      <p:pic>
        <p:nvPicPr>
          <p:cNvPr id="647" name="&#10;Picture 3.png                                                  00405857Macintosh HD                   C63A95C4:" descr="Picture 3.png                                                  00405857Macintosh HD                   C63A95C4:"/>
          <p:cNvPicPr>
            <a:picLocks noChangeAspect="1"/>
          </p:cNvPicPr>
          <p:nvPr/>
        </p:nvPicPr>
        <p:blipFill>
          <a:blip r:embed="rId4"/>
          <a:stretch>
            <a:fillRect/>
          </a:stretch>
        </p:blipFill>
        <p:spPr>
          <a:xfrm>
            <a:off x="8547100" y="4648200"/>
            <a:ext cx="685800" cy="1778000"/>
          </a:xfrm>
          <a:prstGeom prst="rect">
            <a:avLst/>
          </a:prstGeom>
          <a:ln w="12700">
            <a:miter lim="400000"/>
          </a:ln>
        </p:spPr>
      </p:pic>
      <p:pic>
        <p:nvPicPr>
          <p:cNvPr id="648" name="&#10;Picture 4.png                                                  00405857Macintosh HD                   C63A95C4:" descr="Picture 4.png                                                  00405857Macintosh HD                   C63A95C4:"/>
          <p:cNvPicPr>
            <a:picLocks noChangeAspect="1"/>
          </p:cNvPicPr>
          <p:nvPr/>
        </p:nvPicPr>
        <p:blipFill>
          <a:blip r:embed="rId5"/>
          <a:stretch>
            <a:fillRect/>
          </a:stretch>
        </p:blipFill>
        <p:spPr>
          <a:xfrm>
            <a:off x="9231313" y="5181600"/>
            <a:ext cx="915988" cy="1282700"/>
          </a:xfrm>
          <a:prstGeom prst="rect">
            <a:avLst/>
          </a:prstGeom>
          <a:ln w="12700">
            <a:miter lim="400000"/>
          </a:ln>
        </p:spPr>
      </p:pic>
      <p:sp>
        <p:nvSpPr>
          <p:cNvPr id="649" name="Circle"/>
          <p:cNvSpPr/>
          <p:nvPr/>
        </p:nvSpPr>
        <p:spPr>
          <a:xfrm>
            <a:off x="6553200" y="3048000"/>
            <a:ext cx="228600" cy="228600"/>
          </a:xfrm>
          <a:prstGeom prst="ellipse">
            <a:avLst/>
          </a:prstGeom>
          <a:solidFill>
            <a:srgbClr val="565654"/>
          </a:solidFill>
          <a:ln w="12700">
            <a:miter lim="400000"/>
          </a:ln>
        </p:spPr>
        <p:txBody>
          <a:bodyPr lIns="45719" rIns="45719" anchor="ctr"/>
          <a:lstStyle/>
          <a:p>
            <a:endParaRPr/>
          </a:p>
        </p:txBody>
      </p:sp>
      <p:sp>
        <p:nvSpPr>
          <p:cNvPr id="650" name="Circle"/>
          <p:cNvSpPr/>
          <p:nvPr/>
        </p:nvSpPr>
        <p:spPr>
          <a:xfrm>
            <a:off x="7543800" y="2819400"/>
            <a:ext cx="228600" cy="228600"/>
          </a:xfrm>
          <a:prstGeom prst="ellipse">
            <a:avLst/>
          </a:prstGeom>
          <a:solidFill>
            <a:srgbClr val="565654"/>
          </a:solidFill>
          <a:ln w="12700">
            <a:miter lim="400000"/>
          </a:ln>
        </p:spPr>
        <p:txBody>
          <a:bodyPr lIns="45719" rIns="45719" anchor="ctr"/>
          <a:lstStyle/>
          <a:p>
            <a:endParaRPr/>
          </a:p>
        </p:txBody>
      </p:sp>
      <p:sp>
        <p:nvSpPr>
          <p:cNvPr id="651" name="Circle"/>
          <p:cNvSpPr/>
          <p:nvPr/>
        </p:nvSpPr>
        <p:spPr>
          <a:xfrm>
            <a:off x="8686800" y="2590800"/>
            <a:ext cx="228600" cy="228600"/>
          </a:xfrm>
          <a:prstGeom prst="ellipse">
            <a:avLst/>
          </a:prstGeom>
          <a:solidFill>
            <a:srgbClr val="565654"/>
          </a:solidFill>
          <a:ln w="12700">
            <a:miter lim="400000"/>
          </a:ln>
        </p:spPr>
        <p:txBody>
          <a:bodyPr lIns="45719" rIns="45719" anchor="ctr"/>
          <a:lstStyle/>
          <a:p>
            <a:endParaRPr/>
          </a:p>
        </p:txBody>
      </p:sp>
      <p:sp>
        <p:nvSpPr>
          <p:cNvPr id="652" name="Circle"/>
          <p:cNvSpPr/>
          <p:nvPr/>
        </p:nvSpPr>
        <p:spPr>
          <a:xfrm>
            <a:off x="9601200" y="2362200"/>
            <a:ext cx="228600" cy="228600"/>
          </a:xfrm>
          <a:prstGeom prst="ellipse">
            <a:avLst/>
          </a:prstGeom>
          <a:solidFill>
            <a:srgbClr val="565654"/>
          </a:solidFill>
          <a:ln w="12700">
            <a:miter lim="400000"/>
          </a:ln>
        </p:spPr>
        <p:txBody>
          <a:bodyPr lIns="45719" rIns="45719" anchor="ctr"/>
          <a:lstStyle/>
          <a:p>
            <a:endParaRPr/>
          </a:p>
        </p:txBody>
      </p:sp>
      <p:pic>
        <p:nvPicPr>
          <p:cNvPr id="653" name="&#10;Picture 4.png                                                  000A9B06Macintosh HD                   C63A95C4:" descr="Picture 4.png                                                  000A9B06Macintosh HD                   C63A95C4:"/>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752600" y="2819401"/>
            <a:ext cx="3429000" cy="2498725"/>
          </a:xfrm>
          <a:prstGeom prst="rect">
            <a:avLst/>
          </a:prstGeom>
          <a:ln w="12700">
            <a:miter lim="400000"/>
          </a:ln>
        </p:spPr>
      </p:pic>
      <p:sp>
        <p:nvSpPr>
          <p:cNvPr id="2" name="1              2               3                4">
            <a:extLst>
              <a:ext uri="{FF2B5EF4-FFF2-40B4-BE49-F238E27FC236}">
                <a16:creationId xmlns:a16="http://schemas.microsoft.com/office/drawing/2014/main" id="{5796A4F8-EB34-8213-2C3A-F7F527328F9E}"/>
              </a:ext>
            </a:extLst>
          </p:cNvPr>
          <p:cNvSpPr txBox="1"/>
          <p:nvPr/>
        </p:nvSpPr>
        <p:spPr>
          <a:xfrm>
            <a:off x="6477000" y="3755574"/>
            <a:ext cx="3733800" cy="37084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r>
              <a:t>1           	  2       	       3                4</a:t>
            </a:r>
          </a:p>
        </p:txBody>
      </p:sp>
      <p:sp>
        <p:nvSpPr>
          <p:cNvPr id="3" name="TextBox 2">
            <a:extLst>
              <a:ext uri="{FF2B5EF4-FFF2-40B4-BE49-F238E27FC236}">
                <a16:creationId xmlns:a16="http://schemas.microsoft.com/office/drawing/2014/main" id="{29664004-95E7-D514-D589-83CC6051D7CD}"/>
              </a:ext>
            </a:extLst>
          </p:cNvPr>
          <p:cNvSpPr txBox="1"/>
          <p:nvPr/>
        </p:nvSpPr>
        <p:spPr>
          <a:xfrm>
            <a:off x="7424059" y="4070921"/>
            <a:ext cx="1613581"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pPr defTabSz="457200" hangingPunct="0"/>
            <a:r>
              <a:rPr lang="en-US" dirty="0">
                <a:solidFill>
                  <a:srgbClr val="000000"/>
                </a:solidFill>
                <a:latin typeface="+mj-lt"/>
                <a:ea typeface="+mj-ea"/>
                <a:cs typeface="+mj-cs"/>
                <a:sym typeface="Calibri"/>
              </a:rPr>
              <a:t>Species richness</a:t>
            </a:r>
          </a:p>
        </p:txBody>
      </p:sp>
    </p:spTree>
  </p:cSld>
  <p:clrMapOvr>
    <a:masterClrMapping/>
  </p:clrMapOvr>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2000"/>
                                  </p:stCondLst>
                                  <p:iterate>
                                    <p:tmAbs val="0"/>
                                  </p:iterate>
                                  <p:childTnLst>
                                    <p:set>
                                      <p:cBhvr>
                                        <p:cTn id="6" fill="hold"/>
                                        <p:tgtEl>
                                          <p:spTgt spid="646"/>
                                        </p:tgtEl>
                                        <p:attrNameLst>
                                          <p:attrName>style.visibility</p:attrName>
                                        </p:attrNameLst>
                                      </p:cBhvr>
                                      <p:to>
                                        <p:strVal val="visible"/>
                                      </p:to>
                                    </p:set>
                                  </p:childTnLst>
                                </p:cTn>
                              </p:par>
                            </p:childTnLst>
                          </p:cTn>
                        </p:par>
                        <p:par>
                          <p:cTn id="7" fill="hold">
                            <p:stCondLst>
                              <p:cond delay="2000"/>
                            </p:stCondLst>
                            <p:childTnLst>
                              <p:par>
                                <p:cTn id="8" presetID="1" presetClass="entr" presetSubtype="0" fill="hold" grpId="0" nodeType="afterEffect">
                                  <p:stCondLst>
                                    <p:cond delay="0"/>
                                  </p:stCondLst>
                                  <p:iterate>
                                    <p:tmAbs val="0"/>
                                  </p:iterate>
                                  <p:childTnLst>
                                    <p:set>
                                      <p:cBhvr>
                                        <p:cTn id="9" fill="hold"/>
                                        <p:tgtEl>
                                          <p:spTgt spid="650"/>
                                        </p:tgtEl>
                                        <p:attrNameLst>
                                          <p:attrName>style.visibility</p:attrName>
                                        </p:attrNameLst>
                                      </p:cBhvr>
                                      <p:to>
                                        <p:strVal val="visible"/>
                                      </p:to>
                                    </p:set>
                                  </p:childTnLst>
                                </p:cTn>
                              </p:par>
                            </p:childTnLst>
                          </p:cTn>
                        </p:par>
                        <p:par>
                          <p:cTn id="10" fill="hold">
                            <p:stCondLst>
                              <p:cond delay="2000"/>
                            </p:stCondLst>
                            <p:childTnLst>
                              <p:par>
                                <p:cTn id="11" presetID="1" presetClass="entr" presetSubtype="0" fill="hold" grpId="0" nodeType="afterEffect">
                                  <p:stCondLst>
                                    <p:cond delay="2000"/>
                                  </p:stCondLst>
                                  <p:iterate>
                                    <p:tmAbs val="0"/>
                                  </p:iterate>
                                  <p:childTnLst>
                                    <p:set>
                                      <p:cBhvr>
                                        <p:cTn id="12" fill="hold"/>
                                        <p:tgtEl>
                                          <p:spTgt spid="647"/>
                                        </p:tgtEl>
                                        <p:attrNameLst>
                                          <p:attrName>style.visibility</p:attrName>
                                        </p:attrNameLst>
                                      </p:cBhvr>
                                      <p:to>
                                        <p:strVal val="visible"/>
                                      </p:to>
                                    </p:set>
                                  </p:childTnLst>
                                </p:cTn>
                              </p:par>
                            </p:childTnLst>
                          </p:cTn>
                        </p:par>
                        <p:par>
                          <p:cTn id="13" fill="hold">
                            <p:stCondLst>
                              <p:cond delay="4000"/>
                            </p:stCondLst>
                            <p:childTnLst>
                              <p:par>
                                <p:cTn id="14" presetID="1" presetClass="entr" presetSubtype="0" fill="hold" grpId="0" nodeType="afterEffect">
                                  <p:stCondLst>
                                    <p:cond delay="0"/>
                                  </p:stCondLst>
                                  <p:iterate>
                                    <p:tmAbs val="0"/>
                                  </p:iterate>
                                  <p:childTnLst>
                                    <p:set>
                                      <p:cBhvr>
                                        <p:cTn id="15" fill="hold"/>
                                        <p:tgtEl>
                                          <p:spTgt spid="651"/>
                                        </p:tgtEl>
                                        <p:attrNameLst>
                                          <p:attrName>style.visibility</p:attrName>
                                        </p:attrNameLst>
                                      </p:cBhvr>
                                      <p:to>
                                        <p:strVal val="visible"/>
                                      </p:to>
                                    </p:set>
                                  </p:childTnLst>
                                </p:cTn>
                              </p:par>
                            </p:childTnLst>
                          </p:cTn>
                        </p:par>
                        <p:par>
                          <p:cTn id="16" fill="hold">
                            <p:stCondLst>
                              <p:cond delay="4000"/>
                            </p:stCondLst>
                            <p:childTnLst>
                              <p:par>
                                <p:cTn id="17" presetID="1" presetClass="entr" presetSubtype="0" fill="hold" grpId="0" nodeType="afterEffect">
                                  <p:stCondLst>
                                    <p:cond delay="2000"/>
                                  </p:stCondLst>
                                  <p:iterate>
                                    <p:tmAbs val="0"/>
                                  </p:iterate>
                                  <p:childTnLst>
                                    <p:set>
                                      <p:cBhvr>
                                        <p:cTn id="18" fill="hold"/>
                                        <p:tgtEl>
                                          <p:spTgt spid="648"/>
                                        </p:tgtEl>
                                        <p:attrNameLst>
                                          <p:attrName>style.visibility</p:attrName>
                                        </p:attrNameLst>
                                      </p:cBhvr>
                                      <p:to>
                                        <p:strVal val="visible"/>
                                      </p:to>
                                    </p:set>
                                  </p:childTnLst>
                                </p:cTn>
                              </p:par>
                            </p:childTnLst>
                          </p:cTn>
                        </p:par>
                        <p:par>
                          <p:cTn id="19" fill="hold">
                            <p:stCondLst>
                              <p:cond delay="6000"/>
                            </p:stCondLst>
                            <p:childTnLst>
                              <p:par>
                                <p:cTn id="20" presetID="1" presetClass="entr" presetSubtype="0" fill="hold" grpId="0" nodeType="afterEffect">
                                  <p:stCondLst>
                                    <p:cond delay="0"/>
                                  </p:stCondLst>
                                  <p:iterate>
                                    <p:tmAbs val="0"/>
                                  </p:iterate>
                                  <p:childTnLst>
                                    <p:set>
                                      <p:cBhvr>
                                        <p:cTn id="21" fill="hold"/>
                                        <p:tgtEl>
                                          <p:spTgt spid="65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6" grpId="0" animBg="1" advAuto="0"/>
      <p:bldP spid="647" grpId="0" animBg="1" advAuto="0"/>
      <p:bldP spid="648" grpId="0" animBg="1" advAuto="0"/>
      <p:bldP spid="650" grpId="0" animBg="1" advAuto="0"/>
      <p:bldP spid="651" grpId="0" animBg="1" advAuto="0"/>
      <p:bldP spid="652" grpId="0" animBg="1" advAuto="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78173BA-36FC-1801-8591-D5E64FBC225D}"/>
              </a:ext>
            </a:extLst>
          </p:cNvPr>
          <p:cNvSpPr>
            <a:spLocks noGrp="1"/>
          </p:cNvSpPr>
          <p:nvPr>
            <p:ph idx="1"/>
          </p:nvPr>
        </p:nvSpPr>
        <p:spPr/>
        <p:txBody>
          <a:bodyPr/>
          <a:lstStyle/>
          <a:p>
            <a:endParaRPr lang="en-US"/>
          </a:p>
        </p:txBody>
      </p:sp>
      <p:sp>
        <p:nvSpPr>
          <p:cNvPr id="656" name="Why niche partitioning?"/>
          <p:cNvSpPr txBox="1">
            <a:spLocks noGrp="1"/>
          </p:cNvSpPr>
          <p:nvPr>
            <p:ph type="title"/>
          </p:nvPr>
        </p:nvSpPr>
        <p:spPr>
          <a:prstGeom prst="rect">
            <a:avLst/>
          </a:prstGeom>
        </p:spPr>
        <p:txBody>
          <a:bodyPr/>
          <a:lstStyle/>
          <a:p>
            <a:r>
              <a:t>Why niche partitioning?</a:t>
            </a:r>
          </a:p>
        </p:txBody>
      </p:sp>
      <p:pic>
        <p:nvPicPr>
          <p:cNvPr id="658" name="Screen Shot 2012-09-02 at 7.46.38 AM.png" descr="Screen Shot 2012-09-02 at 7.46.38 AM.png"/>
          <p:cNvPicPr>
            <a:picLocks noChangeAspect="1"/>
          </p:cNvPicPr>
          <p:nvPr/>
        </p:nvPicPr>
        <p:blipFill>
          <a:blip r:embed="rId2"/>
          <a:stretch>
            <a:fillRect/>
          </a:stretch>
        </p:blipFill>
        <p:spPr>
          <a:xfrm>
            <a:off x="5708468" y="261155"/>
            <a:ext cx="4937299" cy="3534659"/>
          </a:xfrm>
          <a:prstGeom prst="rect">
            <a:avLst/>
          </a:prstGeom>
          <a:ln w="12700">
            <a:miter lim="400000"/>
          </a:ln>
        </p:spPr>
      </p:pic>
      <p:pic>
        <p:nvPicPr>
          <p:cNvPr id="659" name="Screen Shot 2012-09-02 at 7.55.00 AM.png" descr="Screen Shot 2012-09-02 at 7.55.00 AM.png"/>
          <p:cNvPicPr>
            <a:picLocks noChangeAspect="1"/>
          </p:cNvPicPr>
          <p:nvPr/>
        </p:nvPicPr>
        <p:blipFill>
          <a:blip r:embed="rId3">
            <a:extLst>
              <a:ext uri="{BEBA8EAE-BF5A-486C-A8C5-ECC9F3942E4B}">
                <a14:imgProps xmlns:a14="http://schemas.microsoft.com/office/drawing/2010/main">
                  <a14:imgLayer r:embed="rId4">
                    <a14:imgEffect>
                      <a14:saturation sat="33000"/>
                    </a14:imgEffect>
                  </a14:imgLayer>
                </a14:imgProps>
              </a:ext>
            </a:extLst>
          </a:blip>
          <a:stretch>
            <a:fillRect/>
          </a:stretch>
        </p:blipFill>
        <p:spPr>
          <a:xfrm>
            <a:off x="6322916" y="4056844"/>
            <a:ext cx="3708401" cy="2540001"/>
          </a:xfrm>
          <a:prstGeom prst="rect">
            <a:avLst/>
          </a:prstGeom>
          <a:ln w="12700">
            <a:miter lim="400000"/>
          </a:ln>
        </p:spPr>
      </p:pic>
      <p:sp>
        <p:nvSpPr>
          <p:cNvPr id="660" name="Resources that can be converted to biomass"/>
          <p:cNvSpPr txBox="1"/>
          <p:nvPr/>
        </p:nvSpPr>
        <p:spPr>
          <a:xfrm>
            <a:off x="6096000" y="6307454"/>
            <a:ext cx="4186125" cy="37084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rIns="45719">
            <a:spAutoFit/>
          </a:bodyPr>
          <a:lstStyle/>
          <a:p>
            <a:r>
              <a:rPr dirty="0"/>
              <a:t>Resources that can be converted to biomass</a:t>
            </a:r>
          </a:p>
        </p:txBody>
      </p:sp>
      <p:sp>
        <p:nvSpPr>
          <p:cNvPr id="661" name="Species A"/>
          <p:cNvSpPr txBox="1"/>
          <p:nvPr/>
        </p:nvSpPr>
        <p:spPr>
          <a:xfrm>
            <a:off x="7094377" y="4615547"/>
            <a:ext cx="1030930" cy="37084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rIns="45719">
            <a:spAutoFit/>
          </a:bodyPr>
          <a:lstStyle/>
          <a:p>
            <a:r>
              <a:rPr dirty="0">
                <a:solidFill>
                  <a:schemeClr val="bg1"/>
                </a:solidFill>
              </a:rPr>
              <a:t>Species A </a:t>
            </a:r>
          </a:p>
        </p:txBody>
      </p:sp>
      <p:sp>
        <p:nvSpPr>
          <p:cNvPr id="662" name="Available"/>
          <p:cNvSpPr txBox="1"/>
          <p:nvPr/>
        </p:nvSpPr>
        <p:spPr>
          <a:xfrm>
            <a:off x="7883237" y="5359670"/>
            <a:ext cx="942303" cy="37084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rIns="45719">
            <a:spAutoFit/>
          </a:bodyPr>
          <a:lstStyle/>
          <a:p>
            <a:r>
              <a:rPr dirty="0">
                <a:solidFill>
                  <a:schemeClr val="bg1"/>
                </a:solidFill>
              </a:rPr>
              <a:t>Available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B0A93A-2215-054E-867A-3FB365CF0EAB}"/>
              </a:ext>
            </a:extLst>
          </p:cNvPr>
          <p:cNvSpPr>
            <a:spLocks noGrp="1"/>
          </p:cNvSpPr>
          <p:nvPr>
            <p:ph type="title"/>
          </p:nvPr>
        </p:nvSpPr>
        <p:spPr>
          <a:xfrm>
            <a:off x="838200" y="169509"/>
            <a:ext cx="10515600" cy="1325563"/>
          </a:xfrm>
        </p:spPr>
        <p:txBody>
          <a:bodyPr/>
          <a:lstStyle/>
          <a:p>
            <a:r>
              <a:rPr lang="en-CA" dirty="0"/>
              <a:t>Chesson coexistence</a:t>
            </a:r>
          </a:p>
        </p:txBody>
      </p:sp>
      <p:sp>
        <p:nvSpPr>
          <p:cNvPr id="3" name="Text Placeholder 2">
            <a:extLst>
              <a:ext uri="{FF2B5EF4-FFF2-40B4-BE49-F238E27FC236}">
                <a16:creationId xmlns:a16="http://schemas.microsoft.com/office/drawing/2014/main" id="{CC328D4E-5E0D-D542-BCB6-BB6ABEF3F622}"/>
              </a:ext>
            </a:extLst>
          </p:cNvPr>
          <p:cNvSpPr>
            <a:spLocks noGrp="1"/>
          </p:cNvSpPr>
          <p:nvPr>
            <p:ph idx="1"/>
          </p:nvPr>
        </p:nvSpPr>
        <p:spPr>
          <a:xfrm>
            <a:off x="6223000" y="2870199"/>
            <a:ext cx="5130800" cy="3306763"/>
          </a:xfrm>
        </p:spPr>
        <p:txBody>
          <a:bodyPr/>
          <a:lstStyle/>
          <a:p>
            <a:pPr marL="0" indent="0">
              <a:buNone/>
            </a:pPr>
            <a:r>
              <a:rPr lang="en-CA" dirty="0"/>
              <a:t>Where would species maximally increase function?</a:t>
            </a:r>
          </a:p>
        </p:txBody>
      </p:sp>
      <p:pic>
        <p:nvPicPr>
          <p:cNvPr id="1026" name="Picture 2" descr="Image result for chesson coexistence">
            <a:extLst>
              <a:ext uri="{FF2B5EF4-FFF2-40B4-BE49-F238E27FC236}">
                <a16:creationId xmlns:a16="http://schemas.microsoft.com/office/drawing/2014/main" id="{3D254FD9-A31F-E74E-9FB5-FFB7352893C9}"/>
              </a:ext>
            </a:extLst>
          </p:cNvPr>
          <p:cNvPicPr>
            <a:picLocks noChangeAspect="1" noChangeArrowheads="1"/>
          </p:cNvPicPr>
          <p:nvPr/>
        </p:nvPicPr>
        <p:blipFill>
          <a:blip r:embed="rId2" cstate="screen">
            <a:extLst>
              <a:ext uri="{BEBA8EAE-BF5A-486C-A8C5-ECC9F3942E4B}">
                <a14:imgProps xmlns:a14="http://schemas.microsoft.com/office/drawing/2010/main">
                  <a14:imgLayer r:embed="rId3">
                    <a14:imgEffect>
                      <a14:saturation sat="33000"/>
                    </a14:imgEffect>
                  </a14:imgLayer>
                </a14:imgProps>
              </a:ext>
              <a:ext uri="{28A0092B-C50C-407E-A947-70E740481C1C}">
                <a14:useLocalDpi xmlns:a14="http://schemas.microsoft.com/office/drawing/2010/main"/>
              </a:ext>
            </a:extLst>
          </a:blip>
          <a:srcRect/>
          <a:stretch>
            <a:fillRect/>
          </a:stretch>
        </p:blipFill>
        <p:spPr bwMode="auto">
          <a:xfrm>
            <a:off x="1105137" y="1314096"/>
            <a:ext cx="4323876" cy="5374395"/>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6E732300-8C5C-5047-6BA9-41D5C190D51D}"/>
              </a:ext>
            </a:extLst>
          </p:cNvPr>
          <p:cNvSpPr txBox="1"/>
          <p:nvPr/>
        </p:nvSpPr>
        <p:spPr>
          <a:xfrm>
            <a:off x="5226050" y="6176963"/>
            <a:ext cx="6127750" cy="646331"/>
          </a:xfrm>
          <a:prstGeom prst="rect">
            <a:avLst/>
          </a:prstGeom>
          <a:noFill/>
        </p:spPr>
        <p:txBody>
          <a:bodyPr wrap="square">
            <a:spAutoFit/>
          </a:bodyPr>
          <a:lstStyle/>
          <a:p>
            <a:pPr algn="r"/>
            <a:r>
              <a:rPr lang="en-CA" sz="1800" dirty="0">
                <a:solidFill>
                  <a:srgbClr val="557967"/>
                </a:solidFill>
                <a:effectLst/>
                <a:latin typeface="Calibri" panose="020F0502020204030204" pitchFamily="34" charset="0"/>
                <a:ea typeface="Calibri" panose="020F0502020204030204" pitchFamily="34" charset="0"/>
                <a:cs typeface="Times New Roman" panose="02020603050405020304" pitchFamily="18" charset="0"/>
              </a:rPr>
              <a:t>Chesson, P. 2000. Mechanisms of maintenance of species diversity. Annual Review of Ecology and Systematics </a:t>
            </a:r>
            <a:r>
              <a:rPr lang="en-CA" sz="1800" b="1" dirty="0">
                <a:solidFill>
                  <a:srgbClr val="557967"/>
                </a:solidFill>
                <a:effectLst/>
                <a:latin typeface="Calibri" panose="020F0502020204030204" pitchFamily="34" charset="0"/>
                <a:ea typeface="Calibri" panose="020F0502020204030204" pitchFamily="34" charset="0"/>
                <a:cs typeface="Times New Roman" panose="02020603050405020304" pitchFamily="18" charset="0"/>
              </a:rPr>
              <a:t>31</a:t>
            </a:r>
            <a:r>
              <a:rPr lang="en-CA" sz="1800" dirty="0">
                <a:solidFill>
                  <a:srgbClr val="557967"/>
                </a:solidFill>
                <a:effectLst/>
                <a:latin typeface="Calibri" panose="020F0502020204030204" pitchFamily="34" charset="0"/>
                <a:ea typeface="Calibri" panose="020F0502020204030204" pitchFamily="34" charset="0"/>
                <a:cs typeface="Times New Roman" panose="02020603050405020304" pitchFamily="18" charset="0"/>
              </a:rPr>
              <a:t>:343-366</a:t>
            </a:r>
            <a:r>
              <a:rPr lang="en-CA" dirty="0">
                <a:solidFill>
                  <a:srgbClr val="557967"/>
                </a:solidFill>
                <a:effectLst/>
              </a:rPr>
              <a:t> </a:t>
            </a:r>
            <a:endParaRPr lang="en-US" dirty="0">
              <a:solidFill>
                <a:srgbClr val="557967"/>
              </a:solidFill>
            </a:endParaRPr>
          </a:p>
        </p:txBody>
      </p:sp>
    </p:spTree>
    <p:extLst>
      <p:ext uri="{BB962C8B-B14F-4D97-AF65-F5344CB8AC3E}">
        <p14:creationId xmlns:p14="http://schemas.microsoft.com/office/powerpoint/2010/main" val="354005749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24D194E-64DB-6A4E-1CDB-67EA9F17D242}"/>
              </a:ext>
            </a:extLst>
          </p:cNvPr>
          <p:cNvSpPr>
            <a:spLocks noGrp="1"/>
          </p:cNvSpPr>
          <p:nvPr>
            <p:ph idx="1"/>
          </p:nvPr>
        </p:nvSpPr>
        <p:spPr/>
        <p:txBody>
          <a:bodyPr/>
          <a:lstStyle/>
          <a:p>
            <a:endParaRPr lang="en-US"/>
          </a:p>
        </p:txBody>
      </p:sp>
      <p:pic>
        <p:nvPicPr>
          <p:cNvPr id="117" name="11235388_10155922540805624_4616965114866570440_n.jpg" descr="11235388_10155922540805624_4616965114866570440_n.jpg"/>
          <p:cNvPicPr>
            <a:picLocks noChangeAspect="1"/>
          </p:cNvPicPr>
          <p:nvPr/>
        </p:nvPicPr>
        <p:blipFill rotWithShape="1">
          <a:blip r:embed="rId2"/>
          <a:srcRect l="9814" r="37247"/>
          <a:stretch/>
        </p:blipFill>
        <p:spPr>
          <a:xfrm>
            <a:off x="3168502" y="0"/>
            <a:ext cx="9023497" cy="6858000"/>
          </a:xfrm>
          <a:prstGeom prst="rect">
            <a:avLst/>
          </a:prstGeom>
          <a:ln w="12700">
            <a:miter lim="400000"/>
          </a:ln>
        </p:spPr>
      </p:pic>
      <p:sp>
        <p:nvSpPr>
          <p:cNvPr id="3" name="Oval 2">
            <a:extLst>
              <a:ext uri="{FF2B5EF4-FFF2-40B4-BE49-F238E27FC236}">
                <a16:creationId xmlns:a16="http://schemas.microsoft.com/office/drawing/2014/main" id="{08E82201-2C4E-7A64-AA66-C36C42418B91}"/>
              </a:ext>
            </a:extLst>
          </p:cNvPr>
          <p:cNvSpPr>
            <a:spLocks noChangeAspect="1"/>
          </p:cNvSpPr>
          <p:nvPr/>
        </p:nvSpPr>
        <p:spPr>
          <a:xfrm>
            <a:off x="493191" y="1217236"/>
            <a:ext cx="4752000" cy="4752000"/>
          </a:xfrm>
          <a:prstGeom prst="ellipse">
            <a:avLst/>
          </a:prstGeom>
          <a:solidFill>
            <a:srgbClr val="6EA494"/>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 name="From causes to consequences of diversity"/>
          <p:cNvSpPr txBox="1">
            <a:spLocks noGrp="1"/>
          </p:cNvSpPr>
          <p:nvPr>
            <p:ph type="title"/>
          </p:nvPr>
        </p:nvSpPr>
        <p:spPr>
          <a:prstGeom prst="rect">
            <a:avLst/>
          </a:prstGeom>
        </p:spPr>
        <p:txBody>
          <a:bodyPr>
            <a:normAutofit fontScale="90000"/>
          </a:bodyPr>
          <a:lstStyle>
            <a:lvl1pPr defTabSz="443484">
              <a:defRPr sz="3783"/>
            </a:lvl1pPr>
          </a:lstStyle>
          <a:p>
            <a:r>
              <a:rPr lang="en-CA" dirty="0"/>
              <a:t>Three key studies set the tone for two decades of research</a:t>
            </a:r>
            <a:endParaRPr dirty="0"/>
          </a:p>
        </p:txBody>
      </p:sp>
    </p:spTree>
    <p:extLst>
      <p:ext uri="{BB962C8B-B14F-4D97-AF65-F5344CB8AC3E}">
        <p14:creationId xmlns:p14="http://schemas.microsoft.com/office/powerpoint/2010/main" val="77576364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Screen Shot 2012-09-02 at 8.01.15 AM.png" descr="Screen Shot 2012-09-02 at 8.01.15 AM.png">
            <a:extLst>
              <a:ext uri="{FF2B5EF4-FFF2-40B4-BE49-F238E27FC236}">
                <a16:creationId xmlns:a16="http://schemas.microsoft.com/office/drawing/2014/main" id="{20116F49-1595-5E47-942E-4D0D8EB15C75}"/>
              </a:ext>
            </a:extLst>
          </p:cNvPr>
          <p:cNvPicPr>
            <a:picLocks noChangeAspect="1"/>
          </p:cNvPicPr>
          <p:nvPr/>
        </p:nvPicPr>
        <p:blipFill>
          <a:blip r:embed="rId2"/>
          <a:stretch>
            <a:fillRect/>
          </a:stretch>
        </p:blipFill>
        <p:spPr>
          <a:xfrm>
            <a:off x="5794860" y="1690688"/>
            <a:ext cx="5171839" cy="5057118"/>
          </a:xfrm>
          <a:prstGeom prst="rect">
            <a:avLst/>
          </a:prstGeom>
          <a:ln w="12700">
            <a:miter lim="400000"/>
          </a:ln>
        </p:spPr>
      </p:pic>
      <p:sp>
        <p:nvSpPr>
          <p:cNvPr id="667" name="Key experiments"/>
          <p:cNvSpPr txBox="1">
            <a:spLocks noGrp="1"/>
          </p:cNvSpPr>
          <p:nvPr>
            <p:ph type="title"/>
          </p:nvPr>
        </p:nvSpPr>
        <p:spPr>
          <a:prstGeom prst="rect">
            <a:avLst/>
          </a:prstGeom>
        </p:spPr>
        <p:txBody>
          <a:bodyPr/>
          <a:lstStyle/>
          <a:p>
            <a:r>
              <a:rPr lang="en-CA" dirty="0"/>
              <a:t>Study # 1: Naeem et al. 1994 </a:t>
            </a:r>
            <a:endParaRPr dirty="0"/>
          </a:p>
        </p:txBody>
      </p:sp>
      <p:sp>
        <p:nvSpPr>
          <p:cNvPr id="2" name="Content Placeholder 1">
            <a:extLst>
              <a:ext uri="{FF2B5EF4-FFF2-40B4-BE49-F238E27FC236}">
                <a16:creationId xmlns:a16="http://schemas.microsoft.com/office/drawing/2014/main" id="{4D80F514-9301-9613-7149-989DCAEC411B}"/>
              </a:ext>
            </a:extLst>
          </p:cNvPr>
          <p:cNvSpPr>
            <a:spLocks noGrp="1"/>
          </p:cNvSpPr>
          <p:nvPr>
            <p:ph idx="1"/>
          </p:nvPr>
        </p:nvSpPr>
        <p:spPr/>
        <p:txBody>
          <a:bodyPr/>
          <a:lstStyle/>
          <a:p>
            <a:endParaRPr lang="en-US" dirty="0"/>
          </a:p>
        </p:txBody>
      </p:sp>
      <p:pic>
        <p:nvPicPr>
          <p:cNvPr id="669" name="Screen Shot 2012-09-02 at 6.44.55 AM.png" descr="Screen Shot 2012-09-02 at 6.44.55 AM.png"/>
          <p:cNvPicPr>
            <a:picLocks noChangeAspect="1"/>
          </p:cNvPicPr>
          <p:nvPr/>
        </p:nvPicPr>
        <p:blipFill>
          <a:blip r:embed="rId3"/>
          <a:stretch>
            <a:fillRect/>
          </a:stretch>
        </p:blipFill>
        <p:spPr>
          <a:xfrm>
            <a:off x="38086" y="1855861"/>
            <a:ext cx="5569724" cy="4525964"/>
          </a:xfrm>
          <a:prstGeom prst="rect">
            <a:avLst/>
          </a:prstGeom>
          <a:ln w="12700">
            <a:miter lim="400000"/>
          </a:ln>
        </p:spPr>
      </p:pic>
      <p:sp>
        <p:nvSpPr>
          <p:cNvPr id="670" name="Ecotron"/>
          <p:cNvSpPr txBox="1"/>
          <p:nvPr/>
        </p:nvSpPr>
        <p:spPr>
          <a:xfrm>
            <a:off x="225136" y="5908554"/>
            <a:ext cx="821195" cy="37084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rIns="45719">
            <a:spAutoFit/>
          </a:bodyPr>
          <a:lstStyle/>
          <a:p>
            <a:r>
              <a:rPr b="1" dirty="0" err="1">
                <a:solidFill>
                  <a:schemeClr val="bg1"/>
                </a:solidFill>
              </a:rPr>
              <a:t>Ecotron</a:t>
            </a:r>
            <a:endParaRPr b="1" dirty="0">
              <a:solidFill>
                <a:schemeClr val="bg1"/>
              </a:solidFill>
            </a:endParaRPr>
          </a:p>
        </p:txBody>
      </p:sp>
      <p:pic>
        <p:nvPicPr>
          <p:cNvPr id="671" name="image52.png" descr="image52.png"/>
          <p:cNvPicPr>
            <a:picLocks noChangeAspect="1"/>
          </p:cNvPicPr>
          <p:nvPr/>
        </p:nvPicPr>
        <p:blipFill>
          <a:blip r:embed="rId4"/>
          <a:stretch>
            <a:fillRect/>
          </a:stretch>
        </p:blipFill>
        <p:spPr>
          <a:xfrm>
            <a:off x="9347214" y="0"/>
            <a:ext cx="2857500" cy="2857501"/>
          </a:xfrm>
          <a:prstGeom prst="rect">
            <a:avLst/>
          </a:prstGeom>
          <a:ln w="38100">
            <a:solidFill>
              <a:srgbClr val="6EA494"/>
            </a:solidFill>
            <a:miter lim="400000"/>
          </a:ln>
        </p:spPr>
      </p:pic>
      <p:sp>
        <p:nvSpPr>
          <p:cNvPr id="672" name="Naeem"/>
          <p:cNvSpPr txBox="1"/>
          <p:nvPr/>
        </p:nvSpPr>
        <p:spPr>
          <a:xfrm>
            <a:off x="9694732" y="2488168"/>
            <a:ext cx="771300" cy="37084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rIns="45719">
            <a:spAutoFit/>
          </a:bodyPr>
          <a:lstStyle>
            <a:lvl1pPr>
              <a:defRPr>
                <a:solidFill>
                  <a:srgbClr val="FFFFFF"/>
                </a:solidFill>
              </a:defRPr>
            </a:lvl1pPr>
          </a:lstStyle>
          <a:p>
            <a:r>
              <a:rPr dirty="0"/>
              <a:t>Naeem</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BE874A3-EFFD-7791-3E3D-B51979929FB2}"/>
              </a:ext>
            </a:extLst>
          </p:cNvPr>
          <p:cNvSpPr>
            <a:spLocks noGrp="1"/>
          </p:cNvSpPr>
          <p:nvPr>
            <p:ph idx="1"/>
          </p:nvPr>
        </p:nvSpPr>
        <p:spPr/>
        <p:txBody>
          <a:bodyPr/>
          <a:lstStyle/>
          <a:p>
            <a:endParaRPr lang="en-US"/>
          </a:p>
        </p:txBody>
      </p:sp>
      <p:pic>
        <p:nvPicPr>
          <p:cNvPr id="684" name="Screen Shot 2012-09-02 at 8.08.42 AM.png" descr="Screen Shot 2012-09-02 at 8.08.42 AM.png"/>
          <p:cNvPicPr>
            <a:picLocks noChangeAspect="1"/>
          </p:cNvPicPr>
          <p:nvPr/>
        </p:nvPicPr>
        <p:blipFill>
          <a:blip r:embed="rId2"/>
          <a:stretch>
            <a:fillRect/>
          </a:stretch>
        </p:blipFill>
        <p:spPr>
          <a:xfrm>
            <a:off x="1" y="1809443"/>
            <a:ext cx="4292600" cy="5166485"/>
          </a:xfrm>
          <a:prstGeom prst="rect">
            <a:avLst/>
          </a:prstGeom>
          <a:ln w="12700">
            <a:miter lim="400000"/>
          </a:ln>
        </p:spPr>
      </p:pic>
      <p:pic>
        <p:nvPicPr>
          <p:cNvPr id="685" name="Screen Shot 2012-09-02 at 8.10.59 AM.png" descr="Screen Shot 2012-09-02 at 8.10.59 AM.png"/>
          <p:cNvPicPr>
            <a:picLocks noChangeAspect="1"/>
          </p:cNvPicPr>
          <p:nvPr/>
        </p:nvPicPr>
        <p:blipFill>
          <a:blip r:embed="rId3"/>
          <a:stretch>
            <a:fillRect/>
          </a:stretch>
        </p:blipFill>
        <p:spPr>
          <a:xfrm>
            <a:off x="7601586" y="3207798"/>
            <a:ext cx="4590413" cy="2766825"/>
          </a:xfrm>
          <a:prstGeom prst="rect">
            <a:avLst/>
          </a:prstGeom>
          <a:ln w="12700">
            <a:miter lim="400000"/>
          </a:ln>
        </p:spPr>
      </p:pic>
      <p:pic>
        <p:nvPicPr>
          <p:cNvPr id="6" name="image52.png" descr="image52.png">
            <a:extLst>
              <a:ext uri="{FF2B5EF4-FFF2-40B4-BE49-F238E27FC236}">
                <a16:creationId xmlns:a16="http://schemas.microsoft.com/office/drawing/2014/main" id="{4953E31B-8A3E-56A0-60A8-7EE72498C003}"/>
              </a:ext>
            </a:extLst>
          </p:cNvPr>
          <p:cNvPicPr>
            <a:picLocks noChangeAspect="1"/>
          </p:cNvPicPr>
          <p:nvPr/>
        </p:nvPicPr>
        <p:blipFill>
          <a:blip r:embed="rId4"/>
          <a:stretch>
            <a:fillRect/>
          </a:stretch>
        </p:blipFill>
        <p:spPr>
          <a:xfrm>
            <a:off x="9347214" y="0"/>
            <a:ext cx="2857500" cy="2857501"/>
          </a:xfrm>
          <a:prstGeom prst="rect">
            <a:avLst/>
          </a:prstGeom>
          <a:ln w="38100">
            <a:solidFill>
              <a:srgbClr val="6EA494"/>
            </a:solidFill>
            <a:miter lim="400000"/>
          </a:ln>
        </p:spPr>
      </p:pic>
      <p:sp>
        <p:nvSpPr>
          <p:cNvPr id="7" name="Naeem">
            <a:extLst>
              <a:ext uri="{FF2B5EF4-FFF2-40B4-BE49-F238E27FC236}">
                <a16:creationId xmlns:a16="http://schemas.microsoft.com/office/drawing/2014/main" id="{49B5DD20-E9CE-EE87-6BF7-818EA2B2F7D0}"/>
              </a:ext>
            </a:extLst>
          </p:cNvPr>
          <p:cNvSpPr txBox="1"/>
          <p:nvPr/>
        </p:nvSpPr>
        <p:spPr>
          <a:xfrm>
            <a:off x="9694732" y="2488168"/>
            <a:ext cx="771300" cy="37084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rIns="45719">
            <a:spAutoFit/>
          </a:bodyPr>
          <a:lstStyle>
            <a:lvl1pPr>
              <a:defRPr>
                <a:solidFill>
                  <a:srgbClr val="FFFFFF"/>
                </a:solidFill>
              </a:defRPr>
            </a:lvl1pPr>
          </a:lstStyle>
          <a:p>
            <a:r>
              <a:rPr dirty="0"/>
              <a:t>Naeem</a:t>
            </a:r>
          </a:p>
        </p:txBody>
      </p:sp>
      <p:sp>
        <p:nvSpPr>
          <p:cNvPr id="8" name="Key experiments">
            <a:extLst>
              <a:ext uri="{FF2B5EF4-FFF2-40B4-BE49-F238E27FC236}">
                <a16:creationId xmlns:a16="http://schemas.microsoft.com/office/drawing/2014/main" id="{4AF250F9-7467-B0CA-6C15-213F161CBDAD}"/>
              </a:ext>
            </a:extLst>
          </p:cNvPr>
          <p:cNvSpPr txBox="1">
            <a:spLocks noGrp="1"/>
          </p:cNvSpPr>
          <p:nvPr>
            <p:ph type="title"/>
          </p:nvPr>
        </p:nvSpPr>
        <p:spPr>
          <a:xfrm>
            <a:off x="838200" y="350297"/>
            <a:ext cx="10515600" cy="1325563"/>
          </a:xfrm>
          <a:prstGeom prst="rect">
            <a:avLst/>
          </a:prstGeom>
        </p:spPr>
        <p:txBody>
          <a:bodyPr/>
          <a:lstStyle/>
          <a:p>
            <a:r>
              <a:rPr lang="en-CA" dirty="0"/>
              <a:t>Study # 1: Naeem et al. 1994 </a:t>
            </a:r>
            <a:endParaRPr dirty="0"/>
          </a:p>
        </p:txBody>
      </p:sp>
      <p:pic>
        <p:nvPicPr>
          <p:cNvPr id="11" name="Screen Shot 2012-09-02 at 8.08.57 AM.png" descr="Screen Shot 2012-09-02 at 8.08.57 AM.png">
            <a:extLst>
              <a:ext uri="{FF2B5EF4-FFF2-40B4-BE49-F238E27FC236}">
                <a16:creationId xmlns:a16="http://schemas.microsoft.com/office/drawing/2014/main" id="{097C5AB9-91B2-7AB0-8AD1-626E746A800A}"/>
              </a:ext>
            </a:extLst>
          </p:cNvPr>
          <p:cNvPicPr>
            <a:picLocks noChangeAspect="1"/>
          </p:cNvPicPr>
          <p:nvPr/>
        </p:nvPicPr>
        <p:blipFill>
          <a:blip r:embed="rId5"/>
          <a:stretch>
            <a:fillRect/>
          </a:stretch>
        </p:blipFill>
        <p:spPr>
          <a:xfrm>
            <a:off x="2780936" y="2388776"/>
            <a:ext cx="4699728" cy="3921770"/>
          </a:xfrm>
          <a:prstGeom prst="rect">
            <a:avLst/>
          </a:prstGeom>
          <a:ln w="38100">
            <a:solidFill>
              <a:srgbClr val="6EA494"/>
            </a:solidFill>
            <a:miter lim="400000"/>
          </a:ln>
        </p:spPr>
      </p:pic>
      <p:sp>
        <p:nvSpPr>
          <p:cNvPr id="12" name="TextBox 11">
            <a:extLst>
              <a:ext uri="{FF2B5EF4-FFF2-40B4-BE49-F238E27FC236}">
                <a16:creationId xmlns:a16="http://schemas.microsoft.com/office/drawing/2014/main" id="{312E1DCA-E43F-59DB-555B-2451DF039263}"/>
              </a:ext>
            </a:extLst>
          </p:cNvPr>
          <p:cNvSpPr txBox="1"/>
          <p:nvPr/>
        </p:nvSpPr>
        <p:spPr>
          <a:xfrm>
            <a:off x="8627049" y="6093467"/>
            <a:ext cx="3269100" cy="369332"/>
          </a:xfrm>
          <a:prstGeom prst="rect">
            <a:avLst/>
          </a:prstGeom>
          <a:noFill/>
        </p:spPr>
        <p:txBody>
          <a:bodyPr wrap="none" rtlCol="0">
            <a:spAutoFit/>
          </a:bodyPr>
          <a:lstStyle/>
          <a:p>
            <a:r>
              <a:rPr lang="en-US" dirty="0">
                <a:solidFill>
                  <a:srgbClr val="445F51"/>
                </a:solidFill>
              </a:rPr>
              <a:t>What is the treatment changing?</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dissolve">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dissolve">
                                      <p:cBhvr>
                                        <p:cTn id="1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Screen Shot 2012-09-02 at 2.35.23 PM.png" descr="Screen Shot 2012-09-02 at 2.35.23 PM.png">
            <a:extLst>
              <a:ext uri="{FF2B5EF4-FFF2-40B4-BE49-F238E27FC236}">
                <a16:creationId xmlns:a16="http://schemas.microsoft.com/office/drawing/2014/main" id="{754787A3-3F29-F618-F566-4D5751B65C77}"/>
              </a:ext>
            </a:extLst>
          </p:cNvPr>
          <p:cNvPicPr>
            <a:picLocks noChangeAspect="1"/>
          </p:cNvPicPr>
          <p:nvPr/>
        </p:nvPicPr>
        <p:blipFill>
          <a:blip r:embed="rId2"/>
          <a:stretch>
            <a:fillRect/>
          </a:stretch>
        </p:blipFill>
        <p:spPr>
          <a:xfrm>
            <a:off x="3897274" y="3028075"/>
            <a:ext cx="7507021" cy="2932429"/>
          </a:xfrm>
          <a:prstGeom prst="rect">
            <a:avLst/>
          </a:prstGeom>
          <a:ln w="12700">
            <a:miter lim="400000"/>
          </a:ln>
        </p:spPr>
      </p:pic>
      <p:sp>
        <p:nvSpPr>
          <p:cNvPr id="695" name="Tilman et al."/>
          <p:cNvSpPr txBox="1">
            <a:spLocks noGrp="1"/>
          </p:cNvSpPr>
          <p:nvPr>
            <p:ph type="title"/>
          </p:nvPr>
        </p:nvSpPr>
        <p:spPr>
          <a:prstGeom prst="rect">
            <a:avLst/>
          </a:prstGeom>
        </p:spPr>
        <p:txBody>
          <a:bodyPr/>
          <a:lstStyle/>
          <a:p>
            <a:r>
              <a:rPr lang="en-CA" dirty="0"/>
              <a:t>Study #2: </a:t>
            </a:r>
            <a:r>
              <a:rPr dirty="0"/>
              <a:t>Tilman et al.</a:t>
            </a:r>
            <a:r>
              <a:rPr lang="en-CA" dirty="0"/>
              <a:t> 1997</a:t>
            </a:r>
            <a:endParaRPr dirty="0"/>
          </a:p>
        </p:txBody>
      </p:sp>
      <p:pic>
        <p:nvPicPr>
          <p:cNvPr id="697" name="image36.png" descr="image36.png"/>
          <p:cNvPicPr>
            <a:picLocks noChangeAspect="1"/>
          </p:cNvPicPr>
          <p:nvPr/>
        </p:nvPicPr>
        <p:blipFill>
          <a:blip r:embed="rId3"/>
          <a:stretch>
            <a:fillRect/>
          </a:stretch>
        </p:blipFill>
        <p:spPr>
          <a:xfrm>
            <a:off x="0" y="1418743"/>
            <a:ext cx="3606800" cy="2401039"/>
          </a:xfrm>
          <a:prstGeom prst="rect">
            <a:avLst/>
          </a:prstGeom>
          <a:ln w="12700">
            <a:miter lim="400000"/>
          </a:ln>
        </p:spPr>
      </p:pic>
      <p:sp>
        <p:nvSpPr>
          <p:cNvPr id="703" name="Experiment 120 (‘Big Bio’); 1994"/>
          <p:cNvSpPr txBox="1"/>
          <p:nvPr/>
        </p:nvSpPr>
        <p:spPr>
          <a:xfrm>
            <a:off x="139700" y="3470435"/>
            <a:ext cx="3085094" cy="37084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rIns="45719">
            <a:spAutoFit/>
          </a:bodyPr>
          <a:lstStyle/>
          <a:p>
            <a:r>
              <a:rPr dirty="0">
                <a:solidFill>
                  <a:srgbClr val="6EA494"/>
                </a:solidFill>
              </a:rPr>
              <a:t>Experiment 120 (‘Big Bio’); 1994</a:t>
            </a:r>
          </a:p>
        </p:txBody>
      </p:sp>
      <p:sp>
        <p:nvSpPr>
          <p:cNvPr id="4" name="1, 2, 4, 8, 16 species from a pool of 18.…">
            <a:extLst>
              <a:ext uri="{FF2B5EF4-FFF2-40B4-BE49-F238E27FC236}">
                <a16:creationId xmlns:a16="http://schemas.microsoft.com/office/drawing/2014/main" id="{6D2442EE-E381-068A-6FE1-35A55145AF52}"/>
              </a:ext>
            </a:extLst>
          </p:cNvPr>
          <p:cNvSpPr txBox="1"/>
          <p:nvPr/>
        </p:nvSpPr>
        <p:spPr>
          <a:xfrm>
            <a:off x="114301" y="4204053"/>
            <a:ext cx="4165600" cy="270118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36000">
            <a:spAutoFit/>
          </a:bodyPr>
          <a:lstStyle/>
          <a:p>
            <a:pPr marL="325438" indent="-325438">
              <a:spcBef>
                <a:spcPts val="700"/>
              </a:spcBef>
              <a:buSzPct val="100000"/>
              <a:buFont typeface="Cooper Black"/>
              <a:buChar char="•"/>
              <a:tabLst>
                <a:tab pos="444500" algn="l"/>
                <a:tab pos="901700" algn="l"/>
                <a:tab pos="1358900" algn="l"/>
                <a:tab pos="1816100" algn="l"/>
                <a:tab pos="2273300" algn="l"/>
                <a:tab pos="2730500" algn="l"/>
                <a:tab pos="3187700" algn="l"/>
                <a:tab pos="3644900" algn="l"/>
                <a:tab pos="4102100" algn="l"/>
                <a:tab pos="4559300" algn="l"/>
                <a:tab pos="5016500" algn="l"/>
                <a:tab pos="5473700" algn="l"/>
                <a:tab pos="5930900" algn="l"/>
                <a:tab pos="6388100" algn="l"/>
                <a:tab pos="6845300" algn="l"/>
                <a:tab pos="7302500" algn="l"/>
                <a:tab pos="7759700" algn="l"/>
                <a:tab pos="8216900" algn="l"/>
                <a:tab pos="8674100" algn="l"/>
                <a:tab pos="9131300" algn="l"/>
              </a:tabLst>
              <a:defRPr sz="2400"/>
            </a:pPr>
            <a:r>
              <a:rPr sz="2000" dirty="0"/>
              <a:t>1, 2, 4, 8, 16 species from a pool of 18.</a:t>
            </a:r>
          </a:p>
          <a:p>
            <a:pPr marL="325438" indent="-325438">
              <a:spcBef>
                <a:spcPts val="700"/>
              </a:spcBef>
              <a:buSzPct val="100000"/>
              <a:buFont typeface="Cooper Black"/>
              <a:buChar char="•"/>
              <a:tabLst>
                <a:tab pos="444500" algn="l"/>
                <a:tab pos="901700" algn="l"/>
                <a:tab pos="1358900" algn="l"/>
                <a:tab pos="1816100" algn="l"/>
                <a:tab pos="2273300" algn="l"/>
                <a:tab pos="2730500" algn="l"/>
                <a:tab pos="3187700" algn="l"/>
                <a:tab pos="3644900" algn="l"/>
                <a:tab pos="4102100" algn="l"/>
                <a:tab pos="4559300" algn="l"/>
                <a:tab pos="5016500" algn="l"/>
                <a:tab pos="5473700" algn="l"/>
                <a:tab pos="5930900" algn="l"/>
                <a:tab pos="6388100" algn="l"/>
                <a:tab pos="6845300" algn="l"/>
                <a:tab pos="7302500" algn="l"/>
                <a:tab pos="7759700" algn="l"/>
                <a:tab pos="8216900" algn="l"/>
                <a:tab pos="8674100" algn="l"/>
                <a:tab pos="9131300" algn="l"/>
              </a:tabLst>
              <a:defRPr sz="2400"/>
            </a:pPr>
            <a:r>
              <a:rPr sz="2000" dirty="0"/>
              <a:t>Weeded regularly</a:t>
            </a:r>
          </a:p>
          <a:p>
            <a:pPr marL="325438" indent="-325438">
              <a:spcBef>
                <a:spcPts val="700"/>
              </a:spcBef>
              <a:buSzPct val="100000"/>
              <a:buFont typeface="Cooper Black"/>
              <a:buChar char="•"/>
              <a:tabLst>
                <a:tab pos="444500" algn="l"/>
                <a:tab pos="901700" algn="l"/>
                <a:tab pos="1358900" algn="l"/>
                <a:tab pos="1816100" algn="l"/>
                <a:tab pos="2273300" algn="l"/>
                <a:tab pos="2730500" algn="l"/>
                <a:tab pos="3187700" algn="l"/>
                <a:tab pos="3644900" algn="l"/>
                <a:tab pos="4102100" algn="l"/>
                <a:tab pos="4559300" algn="l"/>
                <a:tab pos="5016500" algn="l"/>
                <a:tab pos="5473700" algn="l"/>
                <a:tab pos="5930900" algn="l"/>
                <a:tab pos="6388100" algn="l"/>
                <a:tab pos="6845300" algn="l"/>
                <a:tab pos="7302500" algn="l"/>
                <a:tab pos="7759700" algn="l"/>
                <a:tab pos="8216900" algn="l"/>
                <a:tab pos="8674100" algn="l"/>
                <a:tab pos="9131300" algn="l"/>
              </a:tabLst>
              <a:defRPr sz="2400"/>
            </a:pPr>
            <a:r>
              <a:rPr sz="2000" dirty="0"/>
              <a:t>28-35 replicates.</a:t>
            </a:r>
          </a:p>
          <a:p>
            <a:pPr marL="325438" indent="-325438">
              <a:spcBef>
                <a:spcPts val="700"/>
              </a:spcBef>
              <a:buSzPct val="100000"/>
              <a:buFont typeface="Cooper Black"/>
              <a:buChar char="•"/>
              <a:tabLst>
                <a:tab pos="444500" algn="l"/>
                <a:tab pos="901700" algn="l"/>
                <a:tab pos="1358900" algn="l"/>
                <a:tab pos="1816100" algn="l"/>
                <a:tab pos="2273300" algn="l"/>
                <a:tab pos="2730500" algn="l"/>
                <a:tab pos="3187700" algn="l"/>
                <a:tab pos="3644900" algn="l"/>
                <a:tab pos="4102100" algn="l"/>
                <a:tab pos="4559300" algn="l"/>
                <a:tab pos="5016500" algn="l"/>
                <a:tab pos="5473700" algn="l"/>
                <a:tab pos="5930900" algn="l"/>
                <a:tab pos="6388100" algn="l"/>
                <a:tab pos="6845300" algn="l"/>
                <a:tab pos="7302500" algn="l"/>
                <a:tab pos="7759700" algn="l"/>
                <a:tab pos="8216900" algn="l"/>
                <a:tab pos="8674100" algn="l"/>
                <a:tab pos="9131300" algn="l"/>
              </a:tabLst>
              <a:defRPr sz="2400"/>
            </a:pPr>
            <a:r>
              <a:rPr sz="2000" dirty="0"/>
              <a:t>Biomass harvested from sub plots.</a:t>
            </a:r>
          </a:p>
          <a:p>
            <a:pPr marL="325438" indent="-325438">
              <a:spcBef>
                <a:spcPts val="700"/>
              </a:spcBef>
              <a:buSzPct val="100000"/>
              <a:buFont typeface="Cooper Black"/>
              <a:buChar char="•"/>
              <a:tabLst>
                <a:tab pos="444500" algn="l"/>
                <a:tab pos="901700" algn="l"/>
                <a:tab pos="1358900" algn="l"/>
                <a:tab pos="1816100" algn="l"/>
                <a:tab pos="2273300" algn="l"/>
                <a:tab pos="2730500" algn="l"/>
                <a:tab pos="3187700" algn="l"/>
                <a:tab pos="3644900" algn="l"/>
                <a:tab pos="4102100" algn="l"/>
                <a:tab pos="4559300" algn="l"/>
                <a:tab pos="5016500" algn="l"/>
                <a:tab pos="5473700" algn="l"/>
                <a:tab pos="5930900" algn="l"/>
                <a:tab pos="6388100" algn="l"/>
                <a:tab pos="6845300" algn="l"/>
                <a:tab pos="7302500" algn="l"/>
                <a:tab pos="7759700" algn="l"/>
                <a:tab pos="8216900" algn="l"/>
                <a:tab pos="8674100" algn="l"/>
                <a:tab pos="9131300" algn="l"/>
              </a:tabLst>
              <a:defRPr sz="2400"/>
            </a:pPr>
            <a:r>
              <a:rPr sz="2000" dirty="0"/>
              <a:t>Sampled 1996-</a:t>
            </a:r>
            <a:r>
              <a:rPr lang="en-CA" sz="2000" dirty="0"/>
              <a:t>present</a:t>
            </a:r>
            <a:r>
              <a:rPr sz="2000" dirty="0"/>
              <a:t>.</a:t>
            </a:r>
          </a:p>
          <a:p>
            <a:pPr marL="325438" indent="-325438">
              <a:spcBef>
                <a:spcPts val="700"/>
              </a:spcBef>
              <a:tabLst>
                <a:tab pos="444500" algn="l"/>
                <a:tab pos="901700" algn="l"/>
                <a:tab pos="1358900" algn="l"/>
                <a:tab pos="1816100" algn="l"/>
                <a:tab pos="2273300" algn="l"/>
                <a:tab pos="2730500" algn="l"/>
                <a:tab pos="3187700" algn="l"/>
                <a:tab pos="3644900" algn="l"/>
                <a:tab pos="4102100" algn="l"/>
                <a:tab pos="4559300" algn="l"/>
                <a:tab pos="5016500" algn="l"/>
                <a:tab pos="5473700" algn="l"/>
                <a:tab pos="5930900" algn="l"/>
                <a:tab pos="6388100" algn="l"/>
                <a:tab pos="6845300" algn="l"/>
                <a:tab pos="7302500" algn="l"/>
                <a:tab pos="7759700" algn="l"/>
                <a:tab pos="8216900" algn="l"/>
                <a:tab pos="8674100" algn="l"/>
                <a:tab pos="9131300" algn="l"/>
              </a:tabLst>
              <a:defRPr sz="2400"/>
            </a:pPr>
            <a:endParaRPr dirty="0"/>
          </a:p>
        </p:txBody>
      </p:sp>
      <p:pic>
        <p:nvPicPr>
          <p:cNvPr id="6" name="Screen Shot 2012-09-02 at 2.36.18 PM.png" descr="Screen Shot 2012-09-02 at 2.36.18 PM.png">
            <a:extLst>
              <a:ext uri="{FF2B5EF4-FFF2-40B4-BE49-F238E27FC236}">
                <a16:creationId xmlns:a16="http://schemas.microsoft.com/office/drawing/2014/main" id="{0D8C0861-1835-004A-EDE0-B34F1A2B8F54}"/>
              </a:ext>
            </a:extLst>
          </p:cNvPr>
          <p:cNvPicPr>
            <a:picLocks noChangeAspect="1"/>
          </p:cNvPicPr>
          <p:nvPr/>
        </p:nvPicPr>
        <p:blipFill>
          <a:blip r:embed="rId4"/>
          <a:stretch>
            <a:fillRect/>
          </a:stretch>
        </p:blipFill>
        <p:spPr>
          <a:xfrm>
            <a:off x="8692600" y="1928005"/>
            <a:ext cx="3359700" cy="4929995"/>
          </a:xfrm>
          <a:prstGeom prst="rect">
            <a:avLst/>
          </a:prstGeom>
          <a:ln w="12700">
            <a:miter lim="400000"/>
          </a:ln>
        </p:spPr>
      </p:pic>
      <p:grpSp>
        <p:nvGrpSpPr>
          <p:cNvPr id="700" name="Group"/>
          <p:cNvGrpSpPr/>
          <p:nvPr/>
        </p:nvGrpSpPr>
        <p:grpSpPr>
          <a:xfrm>
            <a:off x="10510313" y="0"/>
            <a:ext cx="1669402" cy="2363711"/>
            <a:chOff x="0" y="0"/>
            <a:chExt cx="1669400" cy="2363709"/>
          </a:xfrm>
        </p:grpSpPr>
        <p:pic>
          <p:nvPicPr>
            <p:cNvPr id="698" name="image37.png" descr="image37.png"/>
            <p:cNvPicPr>
              <a:picLocks noChangeAspect="1"/>
            </p:cNvPicPr>
            <p:nvPr/>
          </p:nvPicPr>
          <p:blipFill>
            <a:blip r:embed="rId5"/>
            <a:stretch>
              <a:fillRect/>
            </a:stretch>
          </p:blipFill>
          <p:spPr>
            <a:xfrm>
              <a:off x="0" y="0"/>
              <a:ext cx="1669400" cy="2362200"/>
            </a:xfrm>
            <a:prstGeom prst="rect">
              <a:avLst/>
            </a:prstGeom>
            <a:ln w="38100" cap="flat">
              <a:solidFill>
                <a:srgbClr val="445F51"/>
              </a:solidFill>
              <a:miter lim="400000"/>
            </a:ln>
            <a:effectLst/>
          </p:spPr>
        </p:pic>
        <p:sp>
          <p:nvSpPr>
            <p:cNvPr id="699" name="Tilman"/>
            <p:cNvSpPr txBox="1"/>
            <p:nvPr/>
          </p:nvSpPr>
          <p:spPr>
            <a:xfrm>
              <a:off x="0" y="1992868"/>
              <a:ext cx="732679" cy="37084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tIns="45719" rIns="45719" bIns="45719" numCol="1" anchor="t">
              <a:spAutoFit/>
            </a:bodyPr>
            <a:lstStyle>
              <a:lvl1pPr>
                <a:defRPr>
                  <a:solidFill>
                    <a:srgbClr val="F2F2F2"/>
                  </a:solidFill>
                </a:defRPr>
              </a:lvl1pPr>
            </a:lstStyle>
            <a:p>
              <a:r>
                <a:t>Tilman</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p:tmAbs val="0"/>
                                  </p:iterate>
                                  <p:childTnLst>
                                    <p:set>
                                      <p:cBhvr>
                                        <p:cTn id="6" fill="hold"/>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advAuto="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Screen Shot 2012-09-02 at 3.35.44 PM.png">
            <a:extLst>
              <a:ext uri="{FF2B5EF4-FFF2-40B4-BE49-F238E27FC236}">
                <a16:creationId xmlns:a16="http://schemas.microsoft.com/office/drawing/2014/main" id="{A070F9FD-EBEE-0C01-A658-978784DF8BA3}"/>
              </a:ext>
            </a:extLst>
          </p:cNvPr>
          <p:cNvGrpSpPr/>
          <p:nvPr/>
        </p:nvGrpSpPr>
        <p:grpSpPr>
          <a:xfrm>
            <a:off x="177958" y="1849655"/>
            <a:ext cx="7289557" cy="4650002"/>
            <a:chOff x="0" y="0"/>
            <a:chExt cx="8699890" cy="5380037"/>
          </a:xfrm>
        </p:grpSpPr>
        <p:sp>
          <p:nvSpPr>
            <p:cNvPr id="4" name="Rectangle">
              <a:extLst>
                <a:ext uri="{FF2B5EF4-FFF2-40B4-BE49-F238E27FC236}">
                  <a16:creationId xmlns:a16="http://schemas.microsoft.com/office/drawing/2014/main" id="{59586252-93CE-72E0-C163-94E2D2C3D49F}"/>
                </a:ext>
              </a:extLst>
            </p:cNvPr>
            <p:cNvSpPr/>
            <p:nvPr/>
          </p:nvSpPr>
          <p:spPr>
            <a:xfrm>
              <a:off x="0" y="0"/>
              <a:ext cx="8699891" cy="5380038"/>
            </a:xfrm>
            <a:prstGeom prst="rect">
              <a:avLst/>
            </a:prstGeom>
            <a:solidFill>
              <a:srgbClr val="EDEDED"/>
            </a:solidFill>
            <a:ln w="12700" cap="flat">
              <a:noFill/>
              <a:miter lim="400000"/>
            </a:ln>
            <a:effectLst/>
          </p:spPr>
          <p:txBody>
            <a:bodyPr wrap="square" lIns="45719" tIns="45719" rIns="45719" bIns="45719" numCol="1" anchor="ctr">
              <a:noAutofit/>
            </a:bodyPr>
            <a:lstStyle/>
            <a:p>
              <a:endParaRPr/>
            </a:p>
          </p:txBody>
        </p:sp>
        <p:pic>
          <p:nvPicPr>
            <p:cNvPr id="5" name="image68.png" descr="image68.png">
              <a:extLst>
                <a:ext uri="{FF2B5EF4-FFF2-40B4-BE49-F238E27FC236}">
                  <a16:creationId xmlns:a16="http://schemas.microsoft.com/office/drawing/2014/main" id="{F797C801-2597-1A66-7863-B4FFF6B791FD}"/>
                </a:ext>
              </a:extLst>
            </p:cNvPr>
            <p:cNvPicPr>
              <a:picLocks noChangeAspect="1"/>
            </p:cNvPicPr>
            <p:nvPr/>
          </p:nvPicPr>
          <p:blipFill>
            <a:blip r:embed="rId2"/>
            <a:stretch>
              <a:fillRect/>
            </a:stretch>
          </p:blipFill>
          <p:spPr>
            <a:xfrm>
              <a:off x="0" y="0"/>
              <a:ext cx="8699891" cy="5380038"/>
            </a:xfrm>
            <a:prstGeom prst="rect">
              <a:avLst/>
            </a:prstGeom>
            <a:ln w="88900" cap="sq">
              <a:solidFill>
                <a:srgbClr val="FFFFFF"/>
              </a:solidFill>
              <a:prstDash val="solid"/>
              <a:miter lim="800000"/>
            </a:ln>
            <a:effectLst>
              <a:outerShdw blurRad="50800" dist="18000" dir="5400000" rotWithShape="0">
                <a:srgbClr val="000000">
                  <a:alpha val="40000"/>
                </a:srgbClr>
              </a:outerShdw>
            </a:effectLst>
          </p:spPr>
        </p:pic>
      </p:grpSp>
      <p:grpSp>
        <p:nvGrpSpPr>
          <p:cNvPr id="719" name="Group"/>
          <p:cNvGrpSpPr/>
          <p:nvPr/>
        </p:nvGrpSpPr>
        <p:grpSpPr>
          <a:xfrm>
            <a:off x="7816242" y="2060563"/>
            <a:ext cx="1840375" cy="1852625"/>
            <a:chOff x="0" y="0"/>
            <a:chExt cx="2082800" cy="2135108"/>
          </a:xfrm>
        </p:grpSpPr>
        <p:pic>
          <p:nvPicPr>
            <p:cNvPr id="717" name="image7.png" descr="image7.png"/>
            <p:cNvPicPr>
              <a:picLocks noChangeAspect="1"/>
            </p:cNvPicPr>
            <p:nvPr/>
          </p:nvPicPr>
          <p:blipFill>
            <a:blip r:embed="rId3"/>
            <a:stretch>
              <a:fillRect/>
            </a:stretch>
          </p:blipFill>
          <p:spPr>
            <a:xfrm>
              <a:off x="0" y="0"/>
              <a:ext cx="2082800" cy="2133600"/>
            </a:xfrm>
            <a:prstGeom prst="rect">
              <a:avLst/>
            </a:prstGeom>
            <a:ln w="12700" cap="flat">
              <a:noFill/>
              <a:miter lim="400000"/>
            </a:ln>
            <a:effectLst/>
          </p:spPr>
        </p:pic>
        <p:sp>
          <p:nvSpPr>
            <p:cNvPr id="718" name="Lawton"/>
            <p:cNvSpPr txBox="1"/>
            <p:nvPr/>
          </p:nvSpPr>
          <p:spPr>
            <a:xfrm>
              <a:off x="0" y="1764268"/>
              <a:ext cx="787038" cy="37084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tIns="45719" rIns="45719" bIns="45719" numCol="1" anchor="t">
              <a:spAutoFit/>
            </a:bodyPr>
            <a:lstStyle>
              <a:lvl1pPr>
                <a:defRPr>
                  <a:solidFill>
                    <a:srgbClr val="F2F2F2"/>
                  </a:solidFill>
                </a:defRPr>
              </a:lvl1pPr>
            </a:lstStyle>
            <a:p>
              <a:r>
                <a:t>Lawton</a:t>
              </a:r>
            </a:p>
          </p:txBody>
        </p:sp>
      </p:grpSp>
      <p:sp>
        <p:nvSpPr>
          <p:cNvPr id="720" name="The third experiment"/>
          <p:cNvSpPr txBox="1">
            <a:spLocks noGrp="1"/>
          </p:cNvSpPr>
          <p:nvPr>
            <p:ph type="title"/>
          </p:nvPr>
        </p:nvSpPr>
        <p:spPr>
          <a:xfrm>
            <a:off x="0" y="235043"/>
            <a:ext cx="10515600" cy="1325563"/>
          </a:xfrm>
          <a:prstGeom prst="rect">
            <a:avLst/>
          </a:prstGeom>
        </p:spPr>
        <p:txBody>
          <a:bodyPr/>
          <a:lstStyle/>
          <a:p>
            <a:r>
              <a:rPr lang="en-CA" dirty="0"/>
              <a:t>Study #3: </a:t>
            </a:r>
            <a:r>
              <a:rPr lang="en-CA" b="1" dirty="0"/>
              <a:t>BIODEPTH</a:t>
            </a:r>
            <a:r>
              <a:rPr lang="en-CA" dirty="0"/>
              <a:t> 2005</a:t>
            </a:r>
            <a:endParaRPr dirty="0"/>
          </a:p>
        </p:txBody>
      </p:sp>
      <p:pic>
        <p:nvPicPr>
          <p:cNvPr id="721" name="image61.png" descr="image61.png"/>
          <p:cNvPicPr>
            <a:picLocks noChangeAspect="1"/>
          </p:cNvPicPr>
          <p:nvPr/>
        </p:nvPicPr>
        <p:blipFill>
          <a:blip r:embed="rId4"/>
          <a:stretch>
            <a:fillRect/>
          </a:stretch>
        </p:blipFill>
        <p:spPr>
          <a:xfrm>
            <a:off x="10549432" y="0"/>
            <a:ext cx="1638839" cy="2048548"/>
          </a:xfrm>
          <a:prstGeom prst="rect">
            <a:avLst/>
          </a:prstGeom>
          <a:ln w="12700">
            <a:miter lim="400000"/>
          </a:ln>
        </p:spPr>
      </p:pic>
      <p:pic>
        <p:nvPicPr>
          <p:cNvPr id="722" name="image62.png" descr="image62.png"/>
          <p:cNvPicPr>
            <a:picLocks noChangeAspect="1"/>
          </p:cNvPicPr>
          <p:nvPr/>
        </p:nvPicPr>
        <p:blipFill>
          <a:blip r:embed="rId5"/>
          <a:stretch>
            <a:fillRect/>
          </a:stretch>
        </p:blipFill>
        <p:spPr>
          <a:xfrm>
            <a:off x="7816688" y="17245"/>
            <a:ext cx="2698912" cy="2032000"/>
          </a:xfrm>
          <a:prstGeom prst="rect">
            <a:avLst/>
          </a:prstGeom>
          <a:ln w="12700">
            <a:miter lim="400000"/>
          </a:ln>
        </p:spPr>
      </p:pic>
      <p:pic>
        <p:nvPicPr>
          <p:cNvPr id="723" name="image63.png" descr="image63.png"/>
          <p:cNvPicPr>
            <a:picLocks noChangeAspect="1"/>
          </p:cNvPicPr>
          <p:nvPr/>
        </p:nvPicPr>
        <p:blipFill>
          <a:blip r:embed="rId6"/>
          <a:stretch>
            <a:fillRect/>
          </a:stretch>
        </p:blipFill>
        <p:spPr>
          <a:xfrm>
            <a:off x="9437169" y="2059054"/>
            <a:ext cx="2776976" cy="1851317"/>
          </a:xfrm>
          <a:prstGeom prst="rect">
            <a:avLst/>
          </a:prstGeom>
          <a:ln w="12700">
            <a:miter lim="400000"/>
          </a:ln>
        </p:spPr>
      </p:pic>
      <p:sp>
        <p:nvSpPr>
          <p:cNvPr id="724" name="Bernhard…"/>
          <p:cNvSpPr txBox="1"/>
          <p:nvPr/>
        </p:nvSpPr>
        <p:spPr>
          <a:xfrm>
            <a:off x="7889759" y="1429730"/>
            <a:ext cx="966032" cy="64633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rIns="45719">
            <a:spAutoFit/>
          </a:bodyPr>
          <a:lstStyle/>
          <a:p>
            <a:r>
              <a:rPr dirty="0"/>
              <a:t>Bernhard</a:t>
            </a:r>
          </a:p>
          <a:p>
            <a:r>
              <a:rPr dirty="0"/>
              <a:t>Schmid</a:t>
            </a:r>
          </a:p>
        </p:txBody>
      </p:sp>
      <p:sp>
        <p:nvSpPr>
          <p:cNvPr id="725" name="Andy…"/>
          <p:cNvSpPr txBox="1"/>
          <p:nvPr/>
        </p:nvSpPr>
        <p:spPr>
          <a:xfrm>
            <a:off x="11490539" y="99231"/>
            <a:ext cx="731564" cy="65024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rIns="45719">
            <a:spAutoFit/>
          </a:bodyPr>
          <a:lstStyle/>
          <a:p>
            <a:r>
              <a:rPr dirty="0">
                <a:solidFill>
                  <a:schemeClr val="bg1"/>
                </a:solidFill>
              </a:rPr>
              <a:t>Andy</a:t>
            </a:r>
          </a:p>
          <a:p>
            <a:r>
              <a:rPr dirty="0">
                <a:solidFill>
                  <a:schemeClr val="bg1"/>
                </a:solidFill>
              </a:rPr>
              <a:t>Hector</a:t>
            </a:r>
          </a:p>
        </p:txBody>
      </p:sp>
      <p:sp>
        <p:nvSpPr>
          <p:cNvPr id="726" name="Jasmin…"/>
          <p:cNvSpPr txBox="1"/>
          <p:nvPr/>
        </p:nvSpPr>
        <p:spPr>
          <a:xfrm>
            <a:off x="9512477" y="3264040"/>
            <a:ext cx="725518" cy="64633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rIns="45719">
            <a:spAutoFit/>
          </a:bodyPr>
          <a:lstStyle/>
          <a:p>
            <a:r>
              <a:rPr dirty="0">
                <a:solidFill>
                  <a:schemeClr val="bg1"/>
                </a:solidFill>
              </a:rPr>
              <a:t>Jasmin</a:t>
            </a:r>
          </a:p>
          <a:p>
            <a:r>
              <a:rPr dirty="0">
                <a:solidFill>
                  <a:schemeClr val="bg1"/>
                </a:solidFill>
              </a:rPr>
              <a:t>Joshi</a:t>
            </a:r>
          </a:p>
        </p:txBody>
      </p:sp>
      <p:grpSp>
        <p:nvGrpSpPr>
          <p:cNvPr id="729" name="Screen Shot 2012-09-02 at 3.28.17 PM.png"/>
          <p:cNvGrpSpPr/>
          <p:nvPr/>
        </p:nvGrpSpPr>
        <p:grpSpPr>
          <a:xfrm>
            <a:off x="5179016" y="4272906"/>
            <a:ext cx="2288500" cy="2256916"/>
            <a:chOff x="0" y="0"/>
            <a:chExt cx="3611967" cy="3025184"/>
          </a:xfrm>
        </p:grpSpPr>
        <p:sp>
          <p:nvSpPr>
            <p:cNvPr id="727" name="Rectangle"/>
            <p:cNvSpPr/>
            <p:nvPr/>
          </p:nvSpPr>
          <p:spPr>
            <a:xfrm>
              <a:off x="0" y="0"/>
              <a:ext cx="3611968" cy="3025185"/>
            </a:xfrm>
            <a:prstGeom prst="rect">
              <a:avLst/>
            </a:prstGeom>
            <a:solidFill>
              <a:srgbClr val="EDEDED"/>
            </a:solidFill>
            <a:ln w="12700" cap="flat">
              <a:noFill/>
              <a:miter lim="400000"/>
            </a:ln>
            <a:effectLst/>
          </p:spPr>
          <p:txBody>
            <a:bodyPr wrap="square" lIns="45719" tIns="45719" rIns="45719" bIns="45719" numCol="1" anchor="ctr">
              <a:noAutofit/>
            </a:bodyPr>
            <a:lstStyle/>
            <a:p>
              <a:endParaRPr/>
            </a:p>
          </p:txBody>
        </p:sp>
        <p:pic>
          <p:nvPicPr>
            <p:cNvPr id="728" name="image64.png" descr="image64.png"/>
            <p:cNvPicPr>
              <a:picLocks noChangeAspect="1"/>
            </p:cNvPicPr>
            <p:nvPr/>
          </p:nvPicPr>
          <p:blipFill>
            <a:blip r:embed="rId7"/>
            <a:stretch>
              <a:fillRect/>
            </a:stretch>
          </p:blipFill>
          <p:spPr>
            <a:xfrm>
              <a:off x="0" y="0"/>
              <a:ext cx="3611968" cy="3025185"/>
            </a:xfrm>
            <a:prstGeom prst="rect">
              <a:avLst/>
            </a:prstGeom>
            <a:ln w="88900" cap="sq">
              <a:solidFill>
                <a:srgbClr val="FFFFFF"/>
              </a:solidFill>
              <a:prstDash val="solid"/>
              <a:miter lim="800000"/>
            </a:ln>
            <a:effectLst>
              <a:outerShdw blurRad="50800" dist="18000" dir="5400000" rotWithShape="0">
                <a:srgbClr val="000000">
                  <a:alpha val="40000"/>
                </a:srgbClr>
              </a:outerShdw>
            </a:effectLst>
          </p:spPr>
        </p:pic>
      </p:grpSp>
      <p:grpSp>
        <p:nvGrpSpPr>
          <p:cNvPr id="6" name="Group">
            <a:extLst>
              <a:ext uri="{FF2B5EF4-FFF2-40B4-BE49-F238E27FC236}">
                <a16:creationId xmlns:a16="http://schemas.microsoft.com/office/drawing/2014/main" id="{0E57873A-A485-2EE5-2EE9-14CA75C19910}"/>
              </a:ext>
            </a:extLst>
          </p:cNvPr>
          <p:cNvGrpSpPr/>
          <p:nvPr/>
        </p:nvGrpSpPr>
        <p:grpSpPr>
          <a:xfrm>
            <a:off x="7189123" y="4944101"/>
            <a:ext cx="2849226" cy="1810758"/>
            <a:chOff x="0" y="0"/>
            <a:chExt cx="3530600" cy="2298700"/>
          </a:xfrm>
          <a:effectLst>
            <a:outerShdw blurRad="50800" dist="50800" dir="5400000" algn="ctr" rotWithShape="0">
              <a:schemeClr val="bg1"/>
            </a:outerShdw>
          </a:effectLst>
        </p:grpSpPr>
        <p:sp>
          <p:nvSpPr>
            <p:cNvPr id="7" name="Rectangle">
              <a:extLst>
                <a:ext uri="{FF2B5EF4-FFF2-40B4-BE49-F238E27FC236}">
                  <a16:creationId xmlns:a16="http://schemas.microsoft.com/office/drawing/2014/main" id="{C9CFC493-7358-9A94-E426-781337E70197}"/>
                </a:ext>
              </a:extLst>
            </p:cNvPr>
            <p:cNvSpPr/>
            <p:nvPr/>
          </p:nvSpPr>
          <p:spPr>
            <a:xfrm>
              <a:off x="0" y="0"/>
              <a:ext cx="3530600" cy="2298700"/>
            </a:xfrm>
            <a:prstGeom prst="rect">
              <a:avLst/>
            </a:prstGeom>
            <a:solidFill>
              <a:srgbClr val="EDEDED"/>
            </a:solidFill>
            <a:ln w="12700" cap="flat">
              <a:noFill/>
              <a:miter lim="400000"/>
            </a:ln>
            <a:effectLst/>
          </p:spPr>
          <p:txBody>
            <a:bodyPr wrap="square" lIns="45719" tIns="45719" rIns="45719" bIns="45719" numCol="1" anchor="ctr">
              <a:noAutofit/>
            </a:bodyPr>
            <a:lstStyle/>
            <a:p>
              <a:endParaRPr/>
            </a:p>
          </p:txBody>
        </p:sp>
        <p:pic>
          <p:nvPicPr>
            <p:cNvPr id="8" name="image65.png" descr="image65.png">
              <a:extLst>
                <a:ext uri="{FF2B5EF4-FFF2-40B4-BE49-F238E27FC236}">
                  <a16:creationId xmlns:a16="http://schemas.microsoft.com/office/drawing/2014/main" id="{B04B21E3-3ABB-203E-F1E2-B3CC04E5FD71}"/>
                </a:ext>
              </a:extLst>
            </p:cNvPr>
            <p:cNvPicPr>
              <a:picLocks noChangeAspect="1"/>
            </p:cNvPicPr>
            <p:nvPr/>
          </p:nvPicPr>
          <p:blipFill>
            <a:blip r:embed="rId8"/>
            <a:stretch>
              <a:fillRect/>
            </a:stretch>
          </p:blipFill>
          <p:spPr>
            <a:xfrm>
              <a:off x="0" y="0"/>
              <a:ext cx="3530600" cy="22987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sp>
        <p:nvSpPr>
          <p:cNvPr id="9" name="Germany">
            <a:extLst>
              <a:ext uri="{FF2B5EF4-FFF2-40B4-BE49-F238E27FC236}">
                <a16:creationId xmlns:a16="http://schemas.microsoft.com/office/drawing/2014/main" id="{6EB7297E-C92B-AD0A-0DB6-BA1D30F727D3}"/>
              </a:ext>
            </a:extLst>
          </p:cNvPr>
          <p:cNvSpPr txBox="1"/>
          <p:nvPr/>
        </p:nvSpPr>
        <p:spPr>
          <a:xfrm>
            <a:off x="8452004" y="6189254"/>
            <a:ext cx="953243" cy="37084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rIns="45719">
            <a:spAutoFit/>
          </a:bodyPr>
          <a:lstStyle>
            <a:lvl1pPr>
              <a:defRPr>
                <a:solidFill>
                  <a:srgbClr val="F2F2F2"/>
                </a:solidFill>
              </a:defRPr>
            </a:lvl1pPr>
          </a:lstStyle>
          <a:p>
            <a:r>
              <a:rPr dirty="0"/>
              <a:t>Germany</a:t>
            </a:r>
          </a:p>
        </p:txBody>
      </p:sp>
      <p:grpSp>
        <p:nvGrpSpPr>
          <p:cNvPr id="10" name="Group">
            <a:extLst>
              <a:ext uri="{FF2B5EF4-FFF2-40B4-BE49-F238E27FC236}">
                <a16:creationId xmlns:a16="http://schemas.microsoft.com/office/drawing/2014/main" id="{B2C09869-A782-1B9A-E272-13C012D90CBE}"/>
              </a:ext>
            </a:extLst>
          </p:cNvPr>
          <p:cNvGrpSpPr/>
          <p:nvPr/>
        </p:nvGrpSpPr>
        <p:grpSpPr>
          <a:xfrm>
            <a:off x="9581056" y="4034347"/>
            <a:ext cx="2540001" cy="2006601"/>
            <a:chOff x="0" y="0"/>
            <a:chExt cx="2540000" cy="2006600"/>
          </a:xfrm>
          <a:effectLst>
            <a:outerShdw blurRad="50800" dist="50800" dir="5400000" algn="ctr" rotWithShape="0">
              <a:schemeClr val="bg1"/>
            </a:outerShdw>
          </a:effectLst>
        </p:grpSpPr>
        <p:sp>
          <p:nvSpPr>
            <p:cNvPr id="11" name="Rectangle">
              <a:extLst>
                <a:ext uri="{FF2B5EF4-FFF2-40B4-BE49-F238E27FC236}">
                  <a16:creationId xmlns:a16="http://schemas.microsoft.com/office/drawing/2014/main" id="{D2BAD2DA-06DD-C2C7-D053-C67C038CC82C}"/>
                </a:ext>
              </a:extLst>
            </p:cNvPr>
            <p:cNvSpPr/>
            <p:nvPr/>
          </p:nvSpPr>
          <p:spPr>
            <a:xfrm>
              <a:off x="0" y="0"/>
              <a:ext cx="2540000" cy="2006600"/>
            </a:xfrm>
            <a:prstGeom prst="rect">
              <a:avLst/>
            </a:prstGeom>
            <a:solidFill>
              <a:srgbClr val="EDEDED"/>
            </a:solidFill>
            <a:ln w="12700" cap="flat">
              <a:noFill/>
              <a:miter lim="400000"/>
            </a:ln>
            <a:effectLst/>
          </p:spPr>
          <p:txBody>
            <a:bodyPr wrap="square" lIns="45719" tIns="45719" rIns="45719" bIns="45719" numCol="1" anchor="ctr">
              <a:noAutofit/>
            </a:bodyPr>
            <a:lstStyle/>
            <a:p>
              <a:endParaRPr/>
            </a:p>
          </p:txBody>
        </p:sp>
        <p:pic>
          <p:nvPicPr>
            <p:cNvPr id="12" name="image66.png" descr="image66.png">
              <a:extLst>
                <a:ext uri="{FF2B5EF4-FFF2-40B4-BE49-F238E27FC236}">
                  <a16:creationId xmlns:a16="http://schemas.microsoft.com/office/drawing/2014/main" id="{5F4A8579-03FF-0D9C-3E4A-E1F4ECD58BFF}"/>
                </a:ext>
              </a:extLst>
            </p:cNvPr>
            <p:cNvPicPr>
              <a:picLocks noChangeAspect="1"/>
            </p:cNvPicPr>
            <p:nvPr/>
          </p:nvPicPr>
          <p:blipFill>
            <a:blip r:embed="rId9"/>
            <a:stretch>
              <a:fillRect/>
            </a:stretch>
          </p:blipFill>
          <p:spPr>
            <a:xfrm>
              <a:off x="0" y="0"/>
              <a:ext cx="2540000" cy="20066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sp>
        <p:nvSpPr>
          <p:cNvPr id="13" name="Great Britain">
            <a:extLst>
              <a:ext uri="{FF2B5EF4-FFF2-40B4-BE49-F238E27FC236}">
                <a16:creationId xmlns:a16="http://schemas.microsoft.com/office/drawing/2014/main" id="{8ACB6696-D929-3690-A474-BE073C3A9FE9}"/>
              </a:ext>
            </a:extLst>
          </p:cNvPr>
          <p:cNvSpPr txBox="1"/>
          <p:nvPr/>
        </p:nvSpPr>
        <p:spPr>
          <a:xfrm>
            <a:off x="10727276" y="5569189"/>
            <a:ext cx="1286766" cy="37084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rIns="45719">
            <a:spAutoFit/>
          </a:bodyPr>
          <a:lstStyle>
            <a:lvl1pPr>
              <a:defRPr>
                <a:solidFill>
                  <a:srgbClr val="F2F2F2"/>
                </a:solidFill>
              </a:defRPr>
            </a:lvl1pPr>
          </a:lstStyle>
          <a:p>
            <a:r>
              <a:rPr dirty="0"/>
              <a:t>Great Britain</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Screen Shot 2012-09-03 at 11.15.29 AM.png" descr="Screen Shot 2012-09-03 at 11.15.29 AM.png">
            <a:extLst>
              <a:ext uri="{FF2B5EF4-FFF2-40B4-BE49-F238E27FC236}">
                <a16:creationId xmlns:a16="http://schemas.microsoft.com/office/drawing/2014/main" id="{1B2B3416-C3B8-0762-5BBE-FCBD03EB8CF2}"/>
              </a:ext>
            </a:extLst>
          </p:cNvPr>
          <p:cNvPicPr>
            <a:picLocks noChangeAspect="1"/>
          </p:cNvPicPr>
          <p:nvPr/>
        </p:nvPicPr>
        <p:blipFill>
          <a:blip r:embed="rId2"/>
          <a:stretch>
            <a:fillRect/>
          </a:stretch>
        </p:blipFill>
        <p:spPr>
          <a:xfrm>
            <a:off x="2480" y="2405499"/>
            <a:ext cx="8173208" cy="3652402"/>
          </a:xfrm>
          <a:prstGeom prst="rect">
            <a:avLst/>
          </a:prstGeom>
          <a:ln w="12700">
            <a:miter lim="400000"/>
          </a:ln>
        </p:spPr>
      </p:pic>
      <p:sp>
        <p:nvSpPr>
          <p:cNvPr id="15" name="Rectangle">
            <a:extLst>
              <a:ext uri="{FF2B5EF4-FFF2-40B4-BE49-F238E27FC236}">
                <a16:creationId xmlns:a16="http://schemas.microsoft.com/office/drawing/2014/main" id="{76736FA2-00AA-D9F0-BD12-66618A27EF98}"/>
              </a:ext>
            </a:extLst>
          </p:cNvPr>
          <p:cNvSpPr/>
          <p:nvPr/>
        </p:nvSpPr>
        <p:spPr>
          <a:xfrm>
            <a:off x="715468" y="2669642"/>
            <a:ext cx="1701610" cy="1364691"/>
          </a:xfrm>
          <a:prstGeom prst="rect">
            <a:avLst/>
          </a:prstGeom>
          <a:ln w="53975">
            <a:solidFill>
              <a:schemeClr val="accent2">
                <a:lumMod val="75000"/>
              </a:schemeClr>
            </a:solidFill>
          </a:ln>
          <a:effectLst>
            <a:outerShdw blurRad="38100" dist="23000" dir="5400000" rotWithShape="0">
              <a:srgbClr val="000000">
                <a:alpha val="35000"/>
              </a:srgbClr>
            </a:outerShdw>
          </a:effectLst>
        </p:spPr>
        <p:txBody>
          <a:bodyPr lIns="45719" rIns="45719" anchor="ctr"/>
          <a:lstStyle/>
          <a:p>
            <a:pPr algn="ctr">
              <a:defRPr>
                <a:solidFill>
                  <a:srgbClr val="FFFFFF"/>
                </a:solidFill>
              </a:defRPr>
            </a:pPr>
            <a:endParaRPr/>
          </a:p>
        </p:txBody>
      </p:sp>
      <p:sp>
        <p:nvSpPr>
          <p:cNvPr id="16" name="Rectangle">
            <a:extLst>
              <a:ext uri="{FF2B5EF4-FFF2-40B4-BE49-F238E27FC236}">
                <a16:creationId xmlns:a16="http://schemas.microsoft.com/office/drawing/2014/main" id="{A709B6E1-E07F-E42F-0B95-8C23BFDCD830}"/>
              </a:ext>
            </a:extLst>
          </p:cNvPr>
          <p:cNvSpPr/>
          <p:nvPr/>
        </p:nvSpPr>
        <p:spPr>
          <a:xfrm>
            <a:off x="715468" y="4083609"/>
            <a:ext cx="1701610" cy="1364691"/>
          </a:xfrm>
          <a:prstGeom prst="rect">
            <a:avLst/>
          </a:prstGeom>
          <a:ln w="53975">
            <a:solidFill>
              <a:schemeClr val="accent2">
                <a:lumMod val="75000"/>
              </a:schemeClr>
            </a:solidFill>
          </a:ln>
          <a:effectLst>
            <a:outerShdw blurRad="38100" dist="23000" dir="5400000" rotWithShape="0">
              <a:srgbClr val="000000">
                <a:alpha val="35000"/>
              </a:srgbClr>
            </a:outerShdw>
          </a:effectLst>
        </p:spPr>
        <p:txBody>
          <a:bodyPr lIns="45719" rIns="45719" anchor="ctr"/>
          <a:lstStyle/>
          <a:p>
            <a:pPr algn="ctr">
              <a:defRPr>
                <a:solidFill>
                  <a:srgbClr val="FFFFFF"/>
                </a:solidFill>
              </a:defRPr>
            </a:pPr>
            <a:endParaRPr/>
          </a:p>
        </p:txBody>
      </p:sp>
      <p:grpSp>
        <p:nvGrpSpPr>
          <p:cNvPr id="719" name="Group"/>
          <p:cNvGrpSpPr/>
          <p:nvPr/>
        </p:nvGrpSpPr>
        <p:grpSpPr>
          <a:xfrm>
            <a:off x="7816242" y="2060563"/>
            <a:ext cx="1840375" cy="1852625"/>
            <a:chOff x="0" y="0"/>
            <a:chExt cx="2082800" cy="2135108"/>
          </a:xfrm>
        </p:grpSpPr>
        <p:pic>
          <p:nvPicPr>
            <p:cNvPr id="717" name="image7.png" descr="image7.png"/>
            <p:cNvPicPr>
              <a:picLocks noChangeAspect="1"/>
            </p:cNvPicPr>
            <p:nvPr/>
          </p:nvPicPr>
          <p:blipFill>
            <a:blip r:embed="rId3"/>
            <a:stretch>
              <a:fillRect/>
            </a:stretch>
          </p:blipFill>
          <p:spPr>
            <a:xfrm>
              <a:off x="0" y="0"/>
              <a:ext cx="2082800" cy="2133600"/>
            </a:xfrm>
            <a:prstGeom prst="rect">
              <a:avLst/>
            </a:prstGeom>
            <a:ln w="12700" cap="flat">
              <a:noFill/>
              <a:miter lim="400000"/>
            </a:ln>
            <a:effectLst/>
          </p:spPr>
        </p:pic>
        <p:sp>
          <p:nvSpPr>
            <p:cNvPr id="718" name="Lawton"/>
            <p:cNvSpPr txBox="1"/>
            <p:nvPr/>
          </p:nvSpPr>
          <p:spPr>
            <a:xfrm>
              <a:off x="0" y="1764268"/>
              <a:ext cx="787038" cy="37084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tIns="45719" rIns="45719" bIns="45719" numCol="1" anchor="t">
              <a:spAutoFit/>
            </a:bodyPr>
            <a:lstStyle>
              <a:lvl1pPr>
                <a:defRPr>
                  <a:solidFill>
                    <a:srgbClr val="F2F2F2"/>
                  </a:solidFill>
                </a:defRPr>
              </a:lvl1pPr>
            </a:lstStyle>
            <a:p>
              <a:r>
                <a:t>Lawton</a:t>
              </a:r>
            </a:p>
          </p:txBody>
        </p:sp>
      </p:grpSp>
      <p:sp>
        <p:nvSpPr>
          <p:cNvPr id="720" name="The third experiment"/>
          <p:cNvSpPr txBox="1">
            <a:spLocks noGrp="1"/>
          </p:cNvSpPr>
          <p:nvPr>
            <p:ph type="title"/>
          </p:nvPr>
        </p:nvSpPr>
        <p:spPr>
          <a:xfrm>
            <a:off x="0" y="235043"/>
            <a:ext cx="10515600" cy="1325563"/>
          </a:xfrm>
          <a:prstGeom prst="rect">
            <a:avLst/>
          </a:prstGeom>
        </p:spPr>
        <p:txBody>
          <a:bodyPr/>
          <a:lstStyle/>
          <a:p>
            <a:r>
              <a:rPr lang="en-CA" dirty="0"/>
              <a:t>Study #3: </a:t>
            </a:r>
            <a:r>
              <a:rPr lang="en-CA" b="1" dirty="0"/>
              <a:t>BIODEPTH</a:t>
            </a:r>
            <a:r>
              <a:rPr lang="en-CA" dirty="0"/>
              <a:t> 2005</a:t>
            </a:r>
            <a:endParaRPr dirty="0"/>
          </a:p>
        </p:txBody>
      </p:sp>
      <p:pic>
        <p:nvPicPr>
          <p:cNvPr id="721" name="image61.png" descr="image61.png"/>
          <p:cNvPicPr>
            <a:picLocks noChangeAspect="1"/>
          </p:cNvPicPr>
          <p:nvPr/>
        </p:nvPicPr>
        <p:blipFill>
          <a:blip r:embed="rId4"/>
          <a:stretch>
            <a:fillRect/>
          </a:stretch>
        </p:blipFill>
        <p:spPr>
          <a:xfrm>
            <a:off x="10549432" y="0"/>
            <a:ext cx="1638839" cy="2048548"/>
          </a:xfrm>
          <a:prstGeom prst="rect">
            <a:avLst/>
          </a:prstGeom>
          <a:ln w="12700">
            <a:miter lim="400000"/>
          </a:ln>
        </p:spPr>
      </p:pic>
      <p:pic>
        <p:nvPicPr>
          <p:cNvPr id="722" name="image62.png" descr="image62.png"/>
          <p:cNvPicPr>
            <a:picLocks noChangeAspect="1"/>
          </p:cNvPicPr>
          <p:nvPr/>
        </p:nvPicPr>
        <p:blipFill>
          <a:blip r:embed="rId5"/>
          <a:stretch>
            <a:fillRect/>
          </a:stretch>
        </p:blipFill>
        <p:spPr>
          <a:xfrm>
            <a:off x="7816688" y="17245"/>
            <a:ext cx="2698912" cy="2032000"/>
          </a:xfrm>
          <a:prstGeom prst="rect">
            <a:avLst/>
          </a:prstGeom>
          <a:ln w="12700">
            <a:miter lim="400000"/>
          </a:ln>
        </p:spPr>
      </p:pic>
      <p:pic>
        <p:nvPicPr>
          <p:cNvPr id="723" name="image63.png" descr="image63.png"/>
          <p:cNvPicPr>
            <a:picLocks noChangeAspect="1"/>
          </p:cNvPicPr>
          <p:nvPr/>
        </p:nvPicPr>
        <p:blipFill>
          <a:blip r:embed="rId6"/>
          <a:stretch>
            <a:fillRect/>
          </a:stretch>
        </p:blipFill>
        <p:spPr>
          <a:xfrm>
            <a:off x="9437169" y="2059054"/>
            <a:ext cx="2776976" cy="1851317"/>
          </a:xfrm>
          <a:prstGeom prst="rect">
            <a:avLst/>
          </a:prstGeom>
          <a:ln w="12700">
            <a:miter lim="400000"/>
          </a:ln>
        </p:spPr>
      </p:pic>
      <p:sp>
        <p:nvSpPr>
          <p:cNvPr id="724" name="Bernhard…"/>
          <p:cNvSpPr txBox="1"/>
          <p:nvPr/>
        </p:nvSpPr>
        <p:spPr>
          <a:xfrm>
            <a:off x="7889759" y="1429730"/>
            <a:ext cx="966032" cy="64633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rIns="45719">
            <a:spAutoFit/>
          </a:bodyPr>
          <a:lstStyle/>
          <a:p>
            <a:r>
              <a:rPr dirty="0"/>
              <a:t>Bernhard</a:t>
            </a:r>
          </a:p>
          <a:p>
            <a:r>
              <a:rPr dirty="0"/>
              <a:t>Schmid</a:t>
            </a:r>
          </a:p>
        </p:txBody>
      </p:sp>
      <p:sp>
        <p:nvSpPr>
          <p:cNvPr id="725" name="Andy…"/>
          <p:cNvSpPr txBox="1"/>
          <p:nvPr/>
        </p:nvSpPr>
        <p:spPr>
          <a:xfrm>
            <a:off x="11490539" y="99231"/>
            <a:ext cx="731564" cy="65024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rIns="45719">
            <a:spAutoFit/>
          </a:bodyPr>
          <a:lstStyle/>
          <a:p>
            <a:r>
              <a:rPr dirty="0">
                <a:solidFill>
                  <a:schemeClr val="bg1"/>
                </a:solidFill>
              </a:rPr>
              <a:t>Andy</a:t>
            </a:r>
          </a:p>
          <a:p>
            <a:r>
              <a:rPr dirty="0">
                <a:solidFill>
                  <a:schemeClr val="bg1"/>
                </a:solidFill>
              </a:rPr>
              <a:t>Hector</a:t>
            </a:r>
          </a:p>
        </p:txBody>
      </p:sp>
      <p:sp>
        <p:nvSpPr>
          <p:cNvPr id="726" name="Jasmin…"/>
          <p:cNvSpPr txBox="1"/>
          <p:nvPr/>
        </p:nvSpPr>
        <p:spPr>
          <a:xfrm>
            <a:off x="9512477" y="3264040"/>
            <a:ext cx="725518" cy="64633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rIns="45719">
            <a:spAutoFit/>
          </a:bodyPr>
          <a:lstStyle/>
          <a:p>
            <a:r>
              <a:rPr dirty="0">
                <a:solidFill>
                  <a:schemeClr val="bg1"/>
                </a:solidFill>
              </a:rPr>
              <a:t>Jasmin</a:t>
            </a:r>
          </a:p>
          <a:p>
            <a:r>
              <a:rPr dirty="0">
                <a:solidFill>
                  <a:schemeClr val="bg1"/>
                </a:solidFill>
              </a:rPr>
              <a:t>Joshi</a:t>
            </a:r>
          </a:p>
        </p:txBody>
      </p:sp>
      <p:grpSp>
        <p:nvGrpSpPr>
          <p:cNvPr id="729" name="Screen Shot 2012-09-02 at 3.28.17 PM.png"/>
          <p:cNvGrpSpPr/>
          <p:nvPr/>
        </p:nvGrpSpPr>
        <p:grpSpPr>
          <a:xfrm>
            <a:off x="9656617" y="4234806"/>
            <a:ext cx="2288500" cy="2256916"/>
            <a:chOff x="0" y="0"/>
            <a:chExt cx="3611967" cy="3025184"/>
          </a:xfrm>
        </p:grpSpPr>
        <p:sp>
          <p:nvSpPr>
            <p:cNvPr id="727" name="Rectangle"/>
            <p:cNvSpPr/>
            <p:nvPr/>
          </p:nvSpPr>
          <p:spPr>
            <a:xfrm>
              <a:off x="0" y="0"/>
              <a:ext cx="3611968" cy="3025185"/>
            </a:xfrm>
            <a:prstGeom prst="rect">
              <a:avLst/>
            </a:prstGeom>
            <a:solidFill>
              <a:srgbClr val="EDEDED"/>
            </a:solidFill>
            <a:ln w="12700" cap="flat">
              <a:noFill/>
              <a:miter lim="400000"/>
            </a:ln>
            <a:effectLst/>
          </p:spPr>
          <p:txBody>
            <a:bodyPr wrap="square" lIns="45719" tIns="45719" rIns="45719" bIns="45719" numCol="1" anchor="ctr">
              <a:noAutofit/>
            </a:bodyPr>
            <a:lstStyle/>
            <a:p>
              <a:endParaRPr/>
            </a:p>
          </p:txBody>
        </p:sp>
        <p:pic>
          <p:nvPicPr>
            <p:cNvPr id="728" name="image64.png" descr="image64.png"/>
            <p:cNvPicPr>
              <a:picLocks noChangeAspect="1"/>
            </p:cNvPicPr>
            <p:nvPr/>
          </p:nvPicPr>
          <p:blipFill>
            <a:blip r:embed="rId7"/>
            <a:stretch>
              <a:fillRect/>
            </a:stretch>
          </p:blipFill>
          <p:spPr>
            <a:xfrm>
              <a:off x="0" y="0"/>
              <a:ext cx="3611968" cy="3025185"/>
            </a:xfrm>
            <a:prstGeom prst="rect">
              <a:avLst/>
            </a:prstGeom>
            <a:ln w="88900" cap="sq">
              <a:solidFill>
                <a:srgbClr val="FFFFFF"/>
              </a:solidFill>
              <a:prstDash val="solid"/>
              <a:miter lim="800000"/>
            </a:ln>
            <a:effectLst>
              <a:outerShdw blurRad="50800" dist="18000" dir="5400000" rotWithShape="0">
                <a:srgbClr val="000000">
                  <a:alpha val="40000"/>
                </a:srgbClr>
              </a:outerShdw>
            </a:effectLst>
          </p:spPr>
        </p:pic>
      </p:grpSp>
    </p:spTree>
    <p:extLst>
      <p:ext uri="{BB962C8B-B14F-4D97-AF65-F5344CB8AC3E}">
        <p14:creationId xmlns:p14="http://schemas.microsoft.com/office/powerpoint/2010/main" val="21688287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fill="hold" grpId="0" nodeType="clickEffect">
                                  <p:stCondLst>
                                    <p:cond delay="0"/>
                                  </p:stCondLst>
                                  <p:iterate>
                                    <p:tmAbs val="0"/>
                                  </p:iterate>
                                  <p:childTnLst>
                                    <p:set>
                                      <p:cBhvr>
                                        <p:cTn id="6" fill="hold"/>
                                        <p:tgtEl>
                                          <p:spTgt spid="15"/>
                                        </p:tgtEl>
                                        <p:attrNameLst>
                                          <p:attrName>style.visibility</p:attrName>
                                        </p:attrNameLst>
                                      </p:cBhvr>
                                      <p:to>
                                        <p:strVal val="visible"/>
                                      </p:to>
                                    </p:set>
                                    <p:animEffect transition="in" filter="dissolve">
                                      <p:cBhvr>
                                        <p:cTn id="7" dur="1000"/>
                                        <p:tgtEl>
                                          <p:spTgt spid="15"/>
                                        </p:tgtEl>
                                      </p:cBhvr>
                                    </p:animEffect>
                                  </p:childTnLst>
                                </p:cTn>
                              </p:par>
                            </p:childTnLst>
                          </p:cTn>
                        </p:par>
                        <p:par>
                          <p:cTn id="8" fill="hold">
                            <p:stCondLst>
                              <p:cond delay="1000"/>
                            </p:stCondLst>
                            <p:childTnLst>
                              <p:par>
                                <p:cTn id="9" presetID="9" presetClass="entr" fill="hold" grpId="0" nodeType="afterEffect">
                                  <p:stCondLst>
                                    <p:cond delay="0"/>
                                  </p:stCondLst>
                                  <p:iterate>
                                    <p:tmAbs val="0"/>
                                  </p:iterate>
                                  <p:childTnLst>
                                    <p:set>
                                      <p:cBhvr>
                                        <p:cTn id="10" fill="hold"/>
                                        <p:tgtEl>
                                          <p:spTgt spid="16"/>
                                        </p:tgtEl>
                                        <p:attrNameLst>
                                          <p:attrName>style.visibility</p:attrName>
                                        </p:attrNameLst>
                                      </p:cBhvr>
                                      <p:to>
                                        <p:strVal val="visible"/>
                                      </p:to>
                                    </p:set>
                                    <p:animEffect transition="in" filter="dissolve">
                                      <p:cBhvr>
                                        <p:cTn id="11" dur="1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advAuto="0"/>
      <p:bldP spid="16" grpId="0" animBg="1" advAuto="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creen Shot 2012-09-03 at 11.29.06 AM.png" descr="Screen Shot 2012-09-03 at 11.29.06 AM.png">
            <a:extLst>
              <a:ext uri="{FF2B5EF4-FFF2-40B4-BE49-F238E27FC236}">
                <a16:creationId xmlns:a16="http://schemas.microsoft.com/office/drawing/2014/main" id="{18DB1F45-30A0-A8E5-9013-FA58E5965220}"/>
              </a:ext>
            </a:extLst>
          </p:cNvPr>
          <p:cNvPicPr>
            <a:picLocks noChangeAspect="1"/>
          </p:cNvPicPr>
          <p:nvPr/>
        </p:nvPicPr>
        <p:blipFill>
          <a:blip r:embed="rId2"/>
          <a:stretch>
            <a:fillRect/>
          </a:stretch>
        </p:blipFill>
        <p:spPr>
          <a:xfrm>
            <a:off x="85966" y="2267043"/>
            <a:ext cx="7775941" cy="4355914"/>
          </a:xfrm>
          <a:prstGeom prst="rect">
            <a:avLst/>
          </a:prstGeom>
          <a:ln w="12700">
            <a:miter lim="400000"/>
          </a:ln>
        </p:spPr>
      </p:pic>
      <p:grpSp>
        <p:nvGrpSpPr>
          <p:cNvPr id="719" name="Group"/>
          <p:cNvGrpSpPr/>
          <p:nvPr/>
        </p:nvGrpSpPr>
        <p:grpSpPr>
          <a:xfrm>
            <a:off x="7816242" y="2060563"/>
            <a:ext cx="1840375" cy="1852625"/>
            <a:chOff x="0" y="0"/>
            <a:chExt cx="2082800" cy="2135108"/>
          </a:xfrm>
        </p:grpSpPr>
        <p:pic>
          <p:nvPicPr>
            <p:cNvPr id="717" name="image7.png" descr="image7.png"/>
            <p:cNvPicPr>
              <a:picLocks noChangeAspect="1"/>
            </p:cNvPicPr>
            <p:nvPr/>
          </p:nvPicPr>
          <p:blipFill>
            <a:blip r:embed="rId3"/>
            <a:stretch>
              <a:fillRect/>
            </a:stretch>
          </p:blipFill>
          <p:spPr>
            <a:xfrm>
              <a:off x="0" y="0"/>
              <a:ext cx="2082800" cy="2133600"/>
            </a:xfrm>
            <a:prstGeom prst="rect">
              <a:avLst/>
            </a:prstGeom>
            <a:ln w="12700" cap="flat">
              <a:noFill/>
              <a:miter lim="400000"/>
            </a:ln>
            <a:effectLst/>
          </p:spPr>
        </p:pic>
        <p:sp>
          <p:nvSpPr>
            <p:cNvPr id="718" name="Lawton"/>
            <p:cNvSpPr txBox="1"/>
            <p:nvPr/>
          </p:nvSpPr>
          <p:spPr>
            <a:xfrm>
              <a:off x="0" y="1764268"/>
              <a:ext cx="787038" cy="37084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tIns="45719" rIns="45719" bIns="45719" numCol="1" anchor="t">
              <a:spAutoFit/>
            </a:bodyPr>
            <a:lstStyle>
              <a:lvl1pPr>
                <a:defRPr>
                  <a:solidFill>
                    <a:srgbClr val="F2F2F2"/>
                  </a:solidFill>
                </a:defRPr>
              </a:lvl1pPr>
            </a:lstStyle>
            <a:p>
              <a:r>
                <a:t>Lawton</a:t>
              </a:r>
            </a:p>
          </p:txBody>
        </p:sp>
      </p:grpSp>
      <p:sp>
        <p:nvSpPr>
          <p:cNvPr id="720" name="The third experiment"/>
          <p:cNvSpPr txBox="1">
            <a:spLocks noGrp="1"/>
          </p:cNvSpPr>
          <p:nvPr>
            <p:ph type="title"/>
          </p:nvPr>
        </p:nvSpPr>
        <p:spPr>
          <a:xfrm>
            <a:off x="0" y="235043"/>
            <a:ext cx="10515600" cy="1325563"/>
          </a:xfrm>
          <a:prstGeom prst="rect">
            <a:avLst/>
          </a:prstGeom>
        </p:spPr>
        <p:txBody>
          <a:bodyPr/>
          <a:lstStyle/>
          <a:p>
            <a:r>
              <a:rPr lang="en-CA" dirty="0"/>
              <a:t>Study #3: </a:t>
            </a:r>
            <a:r>
              <a:rPr lang="en-CA" b="1" dirty="0"/>
              <a:t>BIODEPTH</a:t>
            </a:r>
            <a:r>
              <a:rPr lang="en-CA" dirty="0"/>
              <a:t> 2005</a:t>
            </a:r>
            <a:endParaRPr dirty="0"/>
          </a:p>
        </p:txBody>
      </p:sp>
      <p:pic>
        <p:nvPicPr>
          <p:cNvPr id="721" name="image61.png" descr="image61.png"/>
          <p:cNvPicPr>
            <a:picLocks noChangeAspect="1"/>
          </p:cNvPicPr>
          <p:nvPr/>
        </p:nvPicPr>
        <p:blipFill>
          <a:blip r:embed="rId4"/>
          <a:stretch>
            <a:fillRect/>
          </a:stretch>
        </p:blipFill>
        <p:spPr>
          <a:xfrm>
            <a:off x="10549432" y="0"/>
            <a:ext cx="1638839" cy="2048548"/>
          </a:xfrm>
          <a:prstGeom prst="rect">
            <a:avLst/>
          </a:prstGeom>
          <a:ln w="12700">
            <a:miter lim="400000"/>
          </a:ln>
        </p:spPr>
      </p:pic>
      <p:pic>
        <p:nvPicPr>
          <p:cNvPr id="722" name="image62.png" descr="image62.png"/>
          <p:cNvPicPr>
            <a:picLocks noChangeAspect="1"/>
          </p:cNvPicPr>
          <p:nvPr/>
        </p:nvPicPr>
        <p:blipFill>
          <a:blip r:embed="rId5"/>
          <a:stretch>
            <a:fillRect/>
          </a:stretch>
        </p:blipFill>
        <p:spPr>
          <a:xfrm>
            <a:off x="7816688" y="17245"/>
            <a:ext cx="2698912" cy="2032000"/>
          </a:xfrm>
          <a:prstGeom prst="rect">
            <a:avLst/>
          </a:prstGeom>
          <a:ln w="12700">
            <a:miter lim="400000"/>
          </a:ln>
        </p:spPr>
      </p:pic>
      <p:pic>
        <p:nvPicPr>
          <p:cNvPr id="723" name="image63.png" descr="image63.png"/>
          <p:cNvPicPr>
            <a:picLocks noChangeAspect="1"/>
          </p:cNvPicPr>
          <p:nvPr/>
        </p:nvPicPr>
        <p:blipFill>
          <a:blip r:embed="rId6"/>
          <a:stretch>
            <a:fillRect/>
          </a:stretch>
        </p:blipFill>
        <p:spPr>
          <a:xfrm>
            <a:off x="9437169" y="2059054"/>
            <a:ext cx="2776976" cy="1851317"/>
          </a:xfrm>
          <a:prstGeom prst="rect">
            <a:avLst/>
          </a:prstGeom>
          <a:ln w="12700">
            <a:miter lim="400000"/>
          </a:ln>
        </p:spPr>
      </p:pic>
      <p:sp>
        <p:nvSpPr>
          <p:cNvPr id="724" name="Bernhard…"/>
          <p:cNvSpPr txBox="1"/>
          <p:nvPr/>
        </p:nvSpPr>
        <p:spPr>
          <a:xfrm>
            <a:off x="7889759" y="1429730"/>
            <a:ext cx="966032" cy="64633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rIns="45719">
            <a:spAutoFit/>
          </a:bodyPr>
          <a:lstStyle/>
          <a:p>
            <a:r>
              <a:rPr dirty="0"/>
              <a:t>Bernhard</a:t>
            </a:r>
          </a:p>
          <a:p>
            <a:r>
              <a:rPr dirty="0"/>
              <a:t>Schmid</a:t>
            </a:r>
          </a:p>
        </p:txBody>
      </p:sp>
      <p:sp>
        <p:nvSpPr>
          <p:cNvPr id="725" name="Andy…"/>
          <p:cNvSpPr txBox="1"/>
          <p:nvPr/>
        </p:nvSpPr>
        <p:spPr>
          <a:xfrm>
            <a:off x="11490539" y="99231"/>
            <a:ext cx="731564" cy="65024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rIns="45719">
            <a:spAutoFit/>
          </a:bodyPr>
          <a:lstStyle/>
          <a:p>
            <a:r>
              <a:rPr dirty="0">
                <a:solidFill>
                  <a:schemeClr val="bg1"/>
                </a:solidFill>
              </a:rPr>
              <a:t>Andy</a:t>
            </a:r>
          </a:p>
          <a:p>
            <a:r>
              <a:rPr dirty="0">
                <a:solidFill>
                  <a:schemeClr val="bg1"/>
                </a:solidFill>
              </a:rPr>
              <a:t>Hector</a:t>
            </a:r>
          </a:p>
        </p:txBody>
      </p:sp>
      <p:sp>
        <p:nvSpPr>
          <p:cNvPr id="726" name="Jasmin…"/>
          <p:cNvSpPr txBox="1"/>
          <p:nvPr/>
        </p:nvSpPr>
        <p:spPr>
          <a:xfrm>
            <a:off x="9512477" y="3264040"/>
            <a:ext cx="725518" cy="64633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rIns="45719">
            <a:spAutoFit/>
          </a:bodyPr>
          <a:lstStyle/>
          <a:p>
            <a:r>
              <a:rPr dirty="0">
                <a:solidFill>
                  <a:schemeClr val="bg1"/>
                </a:solidFill>
              </a:rPr>
              <a:t>Jasmin</a:t>
            </a:r>
          </a:p>
          <a:p>
            <a:r>
              <a:rPr dirty="0">
                <a:solidFill>
                  <a:schemeClr val="bg1"/>
                </a:solidFill>
              </a:rPr>
              <a:t>Joshi</a:t>
            </a:r>
          </a:p>
        </p:txBody>
      </p:sp>
      <p:grpSp>
        <p:nvGrpSpPr>
          <p:cNvPr id="729" name="Screen Shot 2012-09-02 at 3.28.17 PM.png"/>
          <p:cNvGrpSpPr/>
          <p:nvPr/>
        </p:nvGrpSpPr>
        <p:grpSpPr>
          <a:xfrm>
            <a:off x="9656617" y="4234806"/>
            <a:ext cx="2288500" cy="2256916"/>
            <a:chOff x="0" y="0"/>
            <a:chExt cx="3611967" cy="3025184"/>
          </a:xfrm>
        </p:grpSpPr>
        <p:sp>
          <p:nvSpPr>
            <p:cNvPr id="727" name="Rectangle"/>
            <p:cNvSpPr/>
            <p:nvPr/>
          </p:nvSpPr>
          <p:spPr>
            <a:xfrm>
              <a:off x="0" y="0"/>
              <a:ext cx="3611968" cy="3025185"/>
            </a:xfrm>
            <a:prstGeom prst="rect">
              <a:avLst/>
            </a:prstGeom>
            <a:solidFill>
              <a:srgbClr val="EDEDED"/>
            </a:solidFill>
            <a:ln w="12700" cap="flat">
              <a:noFill/>
              <a:miter lim="400000"/>
            </a:ln>
            <a:effectLst/>
          </p:spPr>
          <p:txBody>
            <a:bodyPr wrap="square" lIns="45719" tIns="45719" rIns="45719" bIns="45719" numCol="1" anchor="ctr">
              <a:noAutofit/>
            </a:bodyPr>
            <a:lstStyle/>
            <a:p>
              <a:endParaRPr/>
            </a:p>
          </p:txBody>
        </p:sp>
        <p:pic>
          <p:nvPicPr>
            <p:cNvPr id="728" name="image64.png" descr="image64.png"/>
            <p:cNvPicPr>
              <a:picLocks noChangeAspect="1"/>
            </p:cNvPicPr>
            <p:nvPr/>
          </p:nvPicPr>
          <p:blipFill>
            <a:blip r:embed="rId7"/>
            <a:stretch>
              <a:fillRect/>
            </a:stretch>
          </p:blipFill>
          <p:spPr>
            <a:xfrm>
              <a:off x="0" y="0"/>
              <a:ext cx="3611968" cy="3025185"/>
            </a:xfrm>
            <a:prstGeom prst="rect">
              <a:avLst/>
            </a:prstGeom>
            <a:ln w="88900" cap="sq">
              <a:solidFill>
                <a:srgbClr val="FFFFFF"/>
              </a:solidFill>
              <a:prstDash val="solid"/>
              <a:miter lim="800000"/>
            </a:ln>
            <a:effectLst>
              <a:outerShdw blurRad="50800" dist="18000" dir="5400000" rotWithShape="0">
                <a:srgbClr val="000000">
                  <a:alpha val="40000"/>
                </a:srgbClr>
              </a:outerShdw>
            </a:effectLst>
          </p:spPr>
        </p:pic>
      </p:grpSp>
    </p:spTree>
    <p:extLst>
      <p:ext uri="{BB962C8B-B14F-4D97-AF65-F5344CB8AC3E}">
        <p14:creationId xmlns:p14="http://schemas.microsoft.com/office/powerpoint/2010/main" val="409674623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creen Shot 2012-09-03 at 11.29.41 AM.png" descr="Screen Shot 2012-09-03 at 11.29.41 AM.png">
            <a:extLst>
              <a:ext uri="{FF2B5EF4-FFF2-40B4-BE49-F238E27FC236}">
                <a16:creationId xmlns:a16="http://schemas.microsoft.com/office/drawing/2014/main" id="{7A472038-56F8-10B1-4D11-E464B7C61A21}"/>
              </a:ext>
            </a:extLst>
          </p:cNvPr>
          <p:cNvPicPr>
            <a:picLocks noChangeAspect="1"/>
          </p:cNvPicPr>
          <p:nvPr/>
        </p:nvPicPr>
        <p:blipFill>
          <a:blip r:embed="rId2"/>
          <a:stretch>
            <a:fillRect/>
          </a:stretch>
        </p:blipFill>
        <p:spPr>
          <a:xfrm>
            <a:off x="-41356" y="2755293"/>
            <a:ext cx="7968824" cy="3289907"/>
          </a:xfrm>
          <a:prstGeom prst="rect">
            <a:avLst/>
          </a:prstGeom>
          <a:ln w="12700">
            <a:miter lim="400000"/>
          </a:ln>
        </p:spPr>
      </p:pic>
      <p:grpSp>
        <p:nvGrpSpPr>
          <p:cNvPr id="719" name="Group"/>
          <p:cNvGrpSpPr/>
          <p:nvPr/>
        </p:nvGrpSpPr>
        <p:grpSpPr>
          <a:xfrm>
            <a:off x="7816242" y="2060563"/>
            <a:ext cx="1840375" cy="1852625"/>
            <a:chOff x="0" y="0"/>
            <a:chExt cx="2082800" cy="2135108"/>
          </a:xfrm>
        </p:grpSpPr>
        <p:pic>
          <p:nvPicPr>
            <p:cNvPr id="717" name="image7.png" descr="image7.png"/>
            <p:cNvPicPr>
              <a:picLocks noChangeAspect="1"/>
            </p:cNvPicPr>
            <p:nvPr/>
          </p:nvPicPr>
          <p:blipFill>
            <a:blip r:embed="rId3"/>
            <a:stretch>
              <a:fillRect/>
            </a:stretch>
          </p:blipFill>
          <p:spPr>
            <a:xfrm>
              <a:off x="0" y="0"/>
              <a:ext cx="2082800" cy="2133600"/>
            </a:xfrm>
            <a:prstGeom prst="rect">
              <a:avLst/>
            </a:prstGeom>
            <a:ln w="12700" cap="flat">
              <a:noFill/>
              <a:miter lim="400000"/>
            </a:ln>
            <a:effectLst/>
          </p:spPr>
        </p:pic>
        <p:sp>
          <p:nvSpPr>
            <p:cNvPr id="718" name="Lawton"/>
            <p:cNvSpPr txBox="1"/>
            <p:nvPr/>
          </p:nvSpPr>
          <p:spPr>
            <a:xfrm>
              <a:off x="0" y="1764268"/>
              <a:ext cx="787038" cy="37084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tIns="45719" rIns="45719" bIns="45719" numCol="1" anchor="t">
              <a:spAutoFit/>
            </a:bodyPr>
            <a:lstStyle>
              <a:lvl1pPr>
                <a:defRPr>
                  <a:solidFill>
                    <a:srgbClr val="F2F2F2"/>
                  </a:solidFill>
                </a:defRPr>
              </a:lvl1pPr>
            </a:lstStyle>
            <a:p>
              <a:r>
                <a:t>Lawton</a:t>
              </a:r>
            </a:p>
          </p:txBody>
        </p:sp>
      </p:grpSp>
      <p:sp>
        <p:nvSpPr>
          <p:cNvPr id="720" name="The third experiment"/>
          <p:cNvSpPr txBox="1">
            <a:spLocks noGrp="1"/>
          </p:cNvSpPr>
          <p:nvPr>
            <p:ph type="title"/>
          </p:nvPr>
        </p:nvSpPr>
        <p:spPr>
          <a:xfrm>
            <a:off x="0" y="235043"/>
            <a:ext cx="10515600" cy="1325563"/>
          </a:xfrm>
          <a:prstGeom prst="rect">
            <a:avLst/>
          </a:prstGeom>
        </p:spPr>
        <p:txBody>
          <a:bodyPr/>
          <a:lstStyle/>
          <a:p>
            <a:r>
              <a:rPr lang="en-CA" dirty="0"/>
              <a:t>Study #3: </a:t>
            </a:r>
            <a:r>
              <a:rPr lang="en-CA" b="1" dirty="0"/>
              <a:t>BIODEPTH</a:t>
            </a:r>
            <a:r>
              <a:rPr lang="en-CA" dirty="0"/>
              <a:t> 2005</a:t>
            </a:r>
            <a:endParaRPr dirty="0"/>
          </a:p>
        </p:txBody>
      </p:sp>
      <p:pic>
        <p:nvPicPr>
          <p:cNvPr id="721" name="image61.png" descr="image61.png"/>
          <p:cNvPicPr>
            <a:picLocks noChangeAspect="1"/>
          </p:cNvPicPr>
          <p:nvPr/>
        </p:nvPicPr>
        <p:blipFill>
          <a:blip r:embed="rId4"/>
          <a:stretch>
            <a:fillRect/>
          </a:stretch>
        </p:blipFill>
        <p:spPr>
          <a:xfrm>
            <a:off x="10549432" y="0"/>
            <a:ext cx="1638839" cy="2048548"/>
          </a:xfrm>
          <a:prstGeom prst="rect">
            <a:avLst/>
          </a:prstGeom>
          <a:ln w="12700">
            <a:miter lim="400000"/>
          </a:ln>
        </p:spPr>
      </p:pic>
      <p:pic>
        <p:nvPicPr>
          <p:cNvPr id="722" name="image62.png" descr="image62.png"/>
          <p:cNvPicPr>
            <a:picLocks noChangeAspect="1"/>
          </p:cNvPicPr>
          <p:nvPr/>
        </p:nvPicPr>
        <p:blipFill>
          <a:blip r:embed="rId5"/>
          <a:stretch>
            <a:fillRect/>
          </a:stretch>
        </p:blipFill>
        <p:spPr>
          <a:xfrm>
            <a:off x="7816688" y="17245"/>
            <a:ext cx="2698912" cy="2032000"/>
          </a:xfrm>
          <a:prstGeom prst="rect">
            <a:avLst/>
          </a:prstGeom>
          <a:ln w="12700">
            <a:miter lim="400000"/>
          </a:ln>
        </p:spPr>
      </p:pic>
      <p:pic>
        <p:nvPicPr>
          <p:cNvPr id="723" name="image63.png" descr="image63.png"/>
          <p:cNvPicPr>
            <a:picLocks noChangeAspect="1"/>
          </p:cNvPicPr>
          <p:nvPr/>
        </p:nvPicPr>
        <p:blipFill>
          <a:blip r:embed="rId6"/>
          <a:stretch>
            <a:fillRect/>
          </a:stretch>
        </p:blipFill>
        <p:spPr>
          <a:xfrm>
            <a:off x="9437169" y="2059054"/>
            <a:ext cx="2776976" cy="1851317"/>
          </a:xfrm>
          <a:prstGeom prst="rect">
            <a:avLst/>
          </a:prstGeom>
          <a:ln w="12700">
            <a:miter lim="400000"/>
          </a:ln>
        </p:spPr>
      </p:pic>
      <p:sp>
        <p:nvSpPr>
          <p:cNvPr id="724" name="Bernhard…"/>
          <p:cNvSpPr txBox="1"/>
          <p:nvPr/>
        </p:nvSpPr>
        <p:spPr>
          <a:xfrm>
            <a:off x="7889759" y="1429730"/>
            <a:ext cx="966032" cy="64633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rIns="45719">
            <a:spAutoFit/>
          </a:bodyPr>
          <a:lstStyle/>
          <a:p>
            <a:r>
              <a:rPr dirty="0"/>
              <a:t>Bernhard</a:t>
            </a:r>
          </a:p>
          <a:p>
            <a:r>
              <a:rPr dirty="0"/>
              <a:t>Schmid</a:t>
            </a:r>
          </a:p>
        </p:txBody>
      </p:sp>
      <p:sp>
        <p:nvSpPr>
          <p:cNvPr id="725" name="Andy…"/>
          <p:cNvSpPr txBox="1"/>
          <p:nvPr/>
        </p:nvSpPr>
        <p:spPr>
          <a:xfrm>
            <a:off x="11490539" y="99231"/>
            <a:ext cx="731564" cy="65024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rIns="45719">
            <a:spAutoFit/>
          </a:bodyPr>
          <a:lstStyle/>
          <a:p>
            <a:r>
              <a:rPr dirty="0">
                <a:solidFill>
                  <a:schemeClr val="bg1"/>
                </a:solidFill>
              </a:rPr>
              <a:t>Andy</a:t>
            </a:r>
          </a:p>
          <a:p>
            <a:r>
              <a:rPr dirty="0">
                <a:solidFill>
                  <a:schemeClr val="bg1"/>
                </a:solidFill>
              </a:rPr>
              <a:t>Hector</a:t>
            </a:r>
          </a:p>
        </p:txBody>
      </p:sp>
      <p:sp>
        <p:nvSpPr>
          <p:cNvPr id="726" name="Jasmin…"/>
          <p:cNvSpPr txBox="1"/>
          <p:nvPr/>
        </p:nvSpPr>
        <p:spPr>
          <a:xfrm>
            <a:off x="9512477" y="3264040"/>
            <a:ext cx="725518" cy="64633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rIns="45719">
            <a:spAutoFit/>
          </a:bodyPr>
          <a:lstStyle/>
          <a:p>
            <a:r>
              <a:rPr dirty="0">
                <a:solidFill>
                  <a:schemeClr val="bg1"/>
                </a:solidFill>
              </a:rPr>
              <a:t>Jasmin</a:t>
            </a:r>
          </a:p>
          <a:p>
            <a:r>
              <a:rPr dirty="0">
                <a:solidFill>
                  <a:schemeClr val="bg1"/>
                </a:solidFill>
              </a:rPr>
              <a:t>Joshi</a:t>
            </a:r>
          </a:p>
        </p:txBody>
      </p:sp>
      <p:grpSp>
        <p:nvGrpSpPr>
          <p:cNvPr id="729" name="Screen Shot 2012-09-02 at 3.28.17 PM.png"/>
          <p:cNvGrpSpPr/>
          <p:nvPr/>
        </p:nvGrpSpPr>
        <p:grpSpPr>
          <a:xfrm>
            <a:off x="9656617" y="4234806"/>
            <a:ext cx="2288500" cy="2256916"/>
            <a:chOff x="0" y="0"/>
            <a:chExt cx="3611967" cy="3025184"/>
          </a:xfrm>
        </p:grpSpPr>
        <p:sp>
          <p:nvSpPr>
            <p:cNvPr id="727" name="Rectangle"/>
            <p:cNvSpPr/>
            <p:nvPr/>
          </p:nvSpPr>
          <p:spPr>
            <a:xfrm>
              <a:off x="0" y="0"/>
              <a:ext cx="3611968" cy="3025185"/>
            </a:xfrm>
            <a:prstGeom prst="rect">
              <a:avLst/>
            </a:prstGeom>
            <a:solidFill>
              <a:srgbClr val="EDEDED"/>
            </a:solidFill>
            <a:ln w="12700" cap="flat">
              <a:noFill/>
              <a:miter lim="400000"/>
            </a:ln>
            <a:effectLst/>
          </p:spPr>
          <p:txBody>
            <a:bodyPr wrap="square" lIns="45719" tIns="45719" rIns="45719" bIns="45719" numCol="1" anchor="ctr">
              <a:noAutofit/>
            </a:bodyPr>
            <a:lstStyle/>
            <a:p>
              <a:endParaRPr/>
            </a:p>
          </p:txBody>
        </p:sp>
        <p:pic>
          <p:nvPicPr>
            <p:cNvPr id="728" name="image64.png" descr="image64.png"/>
            <p:cNvPicPr>
              <a:picLocks noChangeAspect="1"/>
            </p:cNvPicPr>
            <p:nvPr/>
          </p:nvPicPr>
          <p:blipFill>
            <a:blip r:embed="rId7"/>
            <a:stretch>
              <a:fillRect/>
            </a:stretch>
          </p:blipFill>
          <p:spPr>
            <a:xfrm>
              <a:off x="0" y="0"/>
              <a:ext cx="3611968" cy="3025185"/>
            </a:xfrm>
            <a:prstGeom prst="rect">
              <a:avLst/>
            </a:prstGeom>
            <a:ln w="88900" cap="sq">
              <a:solidFill>
                <a:srgbClr val="FFFFFF"/>
              </a:solidFill>
              <a:prstDash val="solid"/>
              <a:miter lim="800000"/>
            </a:ln>
            <a:effectLst>
              <a:outerShdw blurRad="50800" dist="18000" dir="5400000" rotWithShape="0">
                <a:srgbClr val="000000">
                  <a:alpha val="40000"/>
                </a:srgbClr>
              </a:outerShdw>
            </a:effectLst>
          </p:spPr>
        </p:pic>
      </p:grpSp>
    </p:spTree>
    <p:extLst>
      <p:ext uri="{BB962C8B-B14F-4D97-AF65-F5344CB8AC3E}">
        <p14:creationId xmlns:p14="http://schemas.microsoft.com/office/powerpoint/2010/main" val="343846690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4DE1C3-47BB-7B8A-7FAB-D2EB3DF09819}"/>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ED19911A-AF80-5A2B-B9C1-C04FBBEE10F2}"/>
              </a:ext>
            </a:extLst>
          </p:cNvPr>
          <p:cNvSpPr>
            <a:spLocks noGrp="1"/>
          </p:cNvSpPr>
          <p:nvPr>
            <p:ph idx="1"/>
          </p:nvPr>
        </p:nvSpPr>
        <p:spPr/>
        <p:txBody>
          <a:bodyPr/>
          <a:lstStyle/>
          <a:p>
            <a:endParaRPr lang="en-US"/>
          </a:p>
        </p:txBody>
      </p:sp>
      <p:pic>
        <p:nvPicPr>
          <p:cNvPr id="1026" name="Picture 2" descr="figure 1">
            <a:extLst>
              <a:ext uri="{FF2B5EF4-FFF2-40B4-BE49-F238E27FC236}">
                <a16:creationId xmlns:a16="http://schemas.microsoft.com/office/drawing/2014/main" id="{18DB0685-95FD-674E-7447-D4997E7E72D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91164" y="1750310"/>
            <a:ext cx="6114836" cy="4453639"/>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0C8E2C25-9822-A521-A2BA-2FEF21CF7175}"/>
              </a:ext>
            </a:extLst>
          </p:cNvPr>
          <p:cNvPicPr>
            <a:picLocks noChangeAspect="1"/>
          </p:cNvPicPr>
          <p:nvPr/>
        </p:nvPicPr>
        <p:blipFill>
          <a:blip r:embed="rId3"/>
          <a:stretch>
            <a:fillRect/>
          </a:stretch>
        </p:blipFill>
        <p:spPr>
          <a:xfrm>
            <a:off x="2209800" y="1975383"/>
            <a:ext cx="7772400" cy="2907233"/>
          </a:xfrm>
          <a:prstGeom prst="rect">
            <a:avLst/>
          </a:prstGeom>
        </p:spPr>
      </p:pic>
    </p:spTree>
    <p:extLst>
      <p:ext uri="{BB962C8B-B14F-4D97-AF65-F5344CB8AC3E}">
        <p14:creationId xmlns:p14="http://schemas.microsoft.com/office/powerpoint/2010/main" val="108950779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1" name="The criticisms"/>
          <p:cNvSpPr txBox="1">
            <a:spLocks noGrp="1"/>
          </p:cNvSpPr>
          <p:nvPr>
            <p:ph type="title"/>
          </p:nvPr>
        </p:nvSpPr>
        <p:spPr>
          <a:prstGeom prst="rect">
            <a:avLst/>
          </a:prstGeom>
        </p:spPr>
        <p:txBody>
          <a:bodyPr/>
          <a:lstStyle/>
          <a:p>
            <a:r>
              <a:t>The criticisms</a:t>
            </a:r>
          </a:p>
        </p:txBody>
      </p:sp>
      <p:sp>
        <p:nvSpPr>
          <p:cNvPr id="772" name="Grime (MacGillivray et al. 1995, Grime 1997) argued that it is the characteristics of the dominant species that drives ecosystem function, not the number of species.…"/>
          <p:cNvSpPr txBox="1">
            <a:spLocks noGrp="1"/>
          </p:cNvSpPr>
          <p:nvPr>
            <p:ph type="body" idx="1"/>
          </p:nvPr>
        </p:nvSpPr>
        <p:spPr>
          <a:xfrm>
            <a:off x="1981200" y="1600201"/>
            <a:ext cx="7682346" cy="4525963"/>
          </a:xfrm>
          <a:prstGeom prst="rect">
            <a:avLst/>
          </a:prstGeom>
        </p:spPr>
        <p:txBody>
          <a:bodyPr/>
          <a:lstStyle/>
          <a:p>
            <a:r>
              <a:t>Grime (MacGillivray et al. 1995, Grime 1997) argued that it is the characteristics of the dominant species that drives ecosystem function, not the number of species.</a:t>
            </a:r>
          </a:p>
          <a:p>
            <a:r>
              <a:t>He finds this in responses to stress, and succession.</a:t>
            </a:r>
          </a:p>
        </p:txBody>
      </p:sp>
      <p:pic>
        <p:nvPicPr>
          <p:cNvPr id="773" name="image73.png" descr="image73.png"/>
          <p:cNvPicPr>
            <a:picLocks noChangeAspect="1"/>
          </p:cNvPicPr>
          <p:nvPr/>
        </p:nvPicPr>
        <p:blipFill>
          <a:blip r:embed="rId2"/>
          <a:stretch>
            <a:fillRect/>
          </a:stretch>
        </p:blipFill>
        <p:spPr>
          <a:xfrm>
            <a:off x="9499600" y="0"/>
            <a:ext cx="1168400" cy="1778000"/>
          </a:xfrm>
          <a:prstGeom prst="rect">
            <a:avLst/>
          </a:prstGeom>
          <a:ln w="12700">
            <a:miter lim="400000"/>
          </a:ln>
        </p:spPr>
      </p:pic>
      <p:sp>
        <p:nvSpPr>
          <p:cNvPr id="774" name="Phil Grime"/>
          <p:cNvSpPr txBox="1"/>
          <p:nvPr/>
        </p:nvSpPr>
        <p:spPr>
          <a:xfrm>
            <a:off x="9499600" y="1778000"/>
            <a:ext cx="1071672" cy="37084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rIns="45719">
            <a:spAutoFit/>
          </a:bodyPr>
          <a:lstStyle/>
          <a:p>
            <a:r>
              <a:t>Phil Grime</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6" name="The criticisms"/>
          <p:cNvSpPr txBox="1">
            <a:spLocks noGrp="1"/>
          </p:cNvSpPr>
          <p:nvPr>
            <p:ph type="title"/>
          </p:nvPr>
        </p:nvSpPr>
        <p:spPr>
          <a:prstGeom prst="rect">
            <a:avLst/>
          </a:prstGeom>
        </p:spPr>
        <p:txBody>
          <a:bodyPr/>
          <a:lstStyle/>
          <a:p>
            <a:r>
              <a:t>The criticisms</a:t>
            </a:r>
          </a:p>
        </p:txBody>
      </p:sp>
      <p:sp>
        <p:nvSpPr>
          <p:cNvPr id="777" name="Hypothesized that there is a  higher probability of including productive species in high diversity plots."/>
          <p:cNvSpPr txBox="1">
            <a:spLocks noGrp="1"/>
          </p:cNvSpPr>
          <p:nvPr>
            <p:ph type="body" sz="half" idx="1"/>
          </p:nvPr>
        </p:nvSpPr>
        <p:spPr>
          <a:xfrm>
            <a:off x="4941454" y="2809464"/>
            <a:ext cx="5269346" cy="3316701"/>
          </a:xfrm>
          <a:prstGeom prst="rect">
            <a:avLst/>
          </a:prstGeom>
        </p:spPr>
        <p:txBody>
          <a:bodyPr/>
          <a:lstStyle/>
          <a:p>
            <a:r>
              <a:t>Hypothesized that there is a  higher probability of including productive species in high diversity plots. </a:t>
            </a:r>
          </a:p>
        </p:txBody>
      </p:sp>
      <p:pic>
        <p:nvPicPr>
          <p:cNvPr id="778" name="image74.png" descr="image74.png"/>
          <p:cNvPicPr>
            <a:picLocks noChangeAspect="1"/>
          </p:cNvPicPr>
          <p:nvPr/>
        </p:nvPicPr>
        <p:blipFill>
          <a:blip r:embed="rId2"/>
          <a:stretch>
            <a:fillRect/>
          </a:stretch>
        </p:blipFill>
        <p:spPr>
          <a:xfrm>
            <a:off x="8485266" y="1"/>
            <a:ext cx="2182735" cy="2440133"/>
          </a:xfrm>
          <a:prstGeom prst="rect">
            <a:avLst/>
          </a:prstGeom>
          <a:ln w="12700">
            <a:miter lim="400000"/>
          </a:ln>
        </p:spPr>
      </p:pic>
      <p:sp>
        <p:nvSpPr>
          <p:cNvPr id="779" name="Lonnie Aarssen"/>
          <p:cNvSpPr txBox="1"/>
          <p:nvPr/>
        </p:nvSpPr>
        <p:spPr>
          <a:xfrm>
            <a:off x="8878455" y="2440133"/>
            <a:ext cx="1509115" cy="37084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rIns="45719">
            <a:spAutoFit/>
          </a:bodyPr>
          <a:lstStyle/>
          <a:p>
            <a:r>
              <a:t>Lonnie Aarssen</a:t>
            </a:r>
          </a:p>
        </p:txBody>
      </p:sp>
      <p:pic>
        <p:nvPicPr>
          <p:cNvPr id="780" name="Screen Shot 2012-09-02 at 2.57.30 PM.png" descr="Screen Shot 2012-09-02 at 2.57.30 PM.png"/>
          <p:cNvPicPr>
            <a:picLocks noChangeAspect="1"/>
          </p:cNvPicPr>
          <p:nvPr/>
        </p:nvPicPr>
        <p:blipFill>
          <a:blip r:embed="rId3"/>
          <a:stretch>
            <a:fillRect/>
          </a:stretch>
        </p:blipFill>
        <p:spPr>
          <a:xfrm>
            <a:off x="1669474" y="1215369"/>
            <a:ext cx="3510973" cy="5642632"/>
          </a:xfrm>
          <a:prstGeom prst="rect">
            <a:avLst/>
          </a:prstGeom>
          <a:ln w="12700">
            <a:miter lim="400000"/>
          </a:ln>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2" name="The criticisms"/>
          <p:cNvSpPr txBox="1">
            <a:spLocks noGrp="1"/>
          </p:cNvSpPr>
          <p:nvPr>
            <p:ph type="title"/>
          </p:nvPr>
        </p:nvSpPr>
        <p:spPr>
          <a:prstGeom prst="rect">
            <a:avLst/>
          </a:prstGeom>
        </p:spPr>
        <p:txBody>
          <a:bodyPr/>
          <a:lstStyle/>
          <a:p>
            <a:pPr algn="l"/>
            <a:r>
              <a:rPr dirty="0"/>
              <a:t>The criticisms</a:t>
            </a:r>
          </a:p>
        </p:txBody>
      </p:sp>
      <p:sp>
        <p:nvSpPr>
          <p:cNvPr id="783" name="Experimental treatments often include other factors (e.g., changes in nutrient dynamics), and may influence results.…"/>
          <p:cNvSpPr txBox="1">
            <a:spLocks noGrp="1"/>
          </p:cNvSpPr>
          <p:nvPr>
            <p:ph idx="1"/>
          </p:nvPr>
        </p:nvSpPr>
        <p:spPr>
          <a:xfrm>
            <a:off x="838200" y="2141537"/>
            <a:ext cx="7543800" cy="4351338"/>
          </a:xfrm>
          <a:prstGeom prst="rect">
            <a:avLst/>
          </a:prstGeom>
        </p:spPr>
        <p:txBody>
          <a:bodyPr/>
          <a:lstStyle/>
          <a:p>
            <a:pPr marL="514350" indent="-514350">
              <a:buFontTx/>
              <a:buAutoNum type="arabicPeriod"/>
            </a:pPr>
            <a:r>
              <a:rPr dirty="0"/>
              <a:t>Experimental treatments often include other factors (e.g., changes in nutrient dynamics), and </a:t>
            </a:r>
            <a:r>
              <a:rPr lang="en-US" dirty="0"/>
              <a:t>might</a:t>
            </a:r>
            <a:r>
              <a:rPr dirty="0"/>
              <a:t> influence results.</a:t>
            </a:r>
          </a:p>
          <a:p>
            <a:pPr marL="514350" indent="-514350">
              <a:buFontTx/>
              <a:buAutoNum type="arabicPeriod"/>
            </a:pPr>
            <a:r>
              <a:rPr dirty="0"/>
              <a:t>Non-random species assemblages that may increase the effect of diversity.</a:t>
            </a:r>
          </a:p>
          <a:p>
            <a:pPr marL="514350" indent="-514350">
              <a:buFontTx/>
              <a:buAutoNum type="arabicPeriod"/>
            </a:pPr>
            <a:r>
              <a:rPr dirty="0"/>
              <a:t>Increased probability of including productive species in high diversity treatments.</a:t>
            </a:r>
          </a:p>
        </p:txBody>
      </p:sp>
      <p:pic>
        <p:nvPicPr>
          <p:cNvPr id="784" name="image76.png" descr="image76.png"/>
          <p:cNvPicPr>
            <a:picLocks noChangeAspect="1"/>
          </p:cNvPicPr>
          <p:nvPr/>
        </p:nvPicPr>
        <p:blipFill>
          <a:blip r:embed="rId2"/>
          <a:stretch>
            <a:fillRect/>
          </a:stretch>
        </p:blipFill>
        <p:spPr>
          <a:xfrm>
            <a:off x="4965700" y="168911"/>
            <a:ext cx="1524000" cy="1727200"/>
          </a:xfrm>
          <a:prstGeom prst="rect">
            <a:avLst/>
          </a:prstGeom>
          <a:ln w="12700">
            <a:miter lim="400000"/>
          </a:ln>
        </p:spPr>
      </p:pic>
      <p:sp>
        <p:nvSpPr>
          <p:cNvPr id="785" name="Michael Huston"/>
          <p:cNvSpPr txBox="1"/>
          <p:nvPr/>
        </p:nvSpPr>
        <p:spPr>
          <a:xfrm>
            <a:off x="4965700" y="1565275"/>
            <a:ext cx="1560573" cy="37084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rIns="45719">
            <a:spAutoFit/>
          </a:bodyPr>
          <a:lstStyle/>
          <a:p>
            <a:r>
              <a:rPr dirty="0">
                <a:solidFill>
                  <a:schemeClr val="bg1"/>
                </a:solidFill>
              </a:rPr>
              <a:t>Michael Huston</a:t>
            </a:r>
          </a:p>
        </p:txBody>
      </p:sp>
      <p:pic>
        <p:nvPicPr>
          <p:cNvPr id="3" name="image74.png" descr="image74.png">
            <a:extLst>
              <a:ext uri="{FF2B5EF4-FFF2-40B4-BE49-F238E27FC236}">
                <a16:creationId xmlns:a16="http://schemas.microsoft.com/office/drawing/2014/main" id="{83B4D294-B13C-855C-C1BD-157867169E43}"/>
              </a:ext>
            </a:extLst>
          </p:cNvPr>
          <p:cNvPicPr>
            <a:picLocks noChangeAspect="1"/>
          </p:cNvPicPr>
          <p:nvPr/>
        </p:nvPicPr>
        <p:blipFill>
          <a:blip r:embed="rId3"/>
          <a:stretch>
            <a:fillRect/>
          </a:stretch>
        </p:blipFill>
        <p:spPr>
          <a:xfrm>
            <a:off x="6526274" y="168912"/>
            <a:ext cx="1560574" cy="1744604"/>
          </a:xfrm>
          <a:prstGeom prst="rect">
            <a:avLst/>
          </a:prstGeom>
          <a:ln w="12700">
            <a:miter lim="400000"/>
          </a:ln>
        </p:spPr>
      </p:pic>
      <p:sp>
        <p:nvSpPr>
          <p:cNvPr id="4" name="Lonnie Aarssen">
            <a:extLst>
              <a:ext uri="{FF2B5EF4-FFF2-40B4-BE49-F238E27FC236}">
                <a16:creationId xmlns:a16="http://schemas.microsoft.com/office/drawing/2014/main" id="{7E66DBFB-B7A9-9314-E0D8-C931168C3DC4}"/>
              </a:ext>
            </a:extLst>
          </p:cNvPr>
          <p:cNvSpPr txBox="1"/>
          <p:nvPr/>
        </p:nvSpPr>
        <p:spPr>
          <a:xfrm>
            <a:off x="6552003" y="113573"/>
            <a:ext cx="1509115" cy="37084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rIns="45719">
            <a:spAutoFit/>
          </a:bodyPr>
          <a:lstStyle/>
          <a:p>
            <a:r>
              <a:rPr dirty="0">
                <a:solidFill>
                  <a:schemeClr val="bg1"/>
                </a:solidFill>
              </a:rPr>
              <a:t>Lonnie </a:t>
            </a:r>
            <a:r>
              <a:rPr dirty="0" err="1">
                <a:solidFill>
                  <a:schemeClr val="bg1"/>
                </a:solidFill>
              </a:rPr>
              <a:t>Aarssen</a:t>
            </a:r>
            <a:endParaRPr dirty="0">
              <a:solidFill>
                <a:schemeClr val="bg1"/>
              </a:solidFill>
            </a:endParaRPr>
          </a:p>
        </p:txBody>
      </p:sp>
      <p:pic>
        <p:nvPicPr>
          <p:cNvPr id="5" name="image73.png" descr="image73.png">
            <a:extLst>
              <a:ext uri="{FF2B5EF4-FFF2-40B4-BE49-F238E27FC236}">
                <a16:creationId xmlns:a16="http://schemas.microsoft.com/office/drawing/2014/main" id="{93CFFDB0-B2EE-035B-2CC8-03266178D3CA}"/>
              </a:ext>
            </a:extLst>
          </p:cNvPr>
          <p:cNvPicPr>
            <a:picLocks noChangeAspect="1"/>
          </p:cNvPicPr>
          <p:nvPr/>
        </p:nvPicPr>
        <p:blipFill>
          <a:blip r:embed="rId4"/>
          <a:stretch>
            <a:fillRect/>
          </a:stretch>
        </p:blipFill>
        <p:spPr>
          <a:xfrm>
            <a:off x="8149151" y="168911"/>
            <a:ext cx="1135017" cy="1727200"/>
          </a:xfrm>
          <a:prstGeom prst="rect">
            <a:avLst/>
          </a:prstGeom>
          <a:ln w="12700">
            <a:miter lim="400000"/>
          </a:ln>
        </p:spPr>
      </p:pic>
      <p:sp>
        <p:nvSpPr>
          <p:cNvPr id="6" name="Phil Grime">
            <a:extLst>
              <a:ext uri="{FF2B5EF4-FFF2-40B4-BE49-F238E27FC236}">
                <a16:creationId xmlns:a16="http://schemas.microsoft.com/office/drawing/2014/main" id="{BA2D1D54-AFED-B57C-F953-349A15D1F3AE}"/>
              </a:ext>
            </a:extLst>
          </p:cNvPr>
          <p:cNvSpPr txBox="1"/>
          <p:nvPr/>
        </p:nvSpPr>
        <p:spPr>
          <a:xfrm>
            <a:off x="8149151" y="1312862"/>
            <a:ext cx="1071672" cy="37084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rIns="45719">
            <a:spAutoFit/>
          </a:bodyPr>
          <a:lstStyle/>
          <a:p>
            <a:r>
              <a:rPr dirty="0">
                <a:solidFill>
                  <a:schemeClr val="bg1"/>
                </a:solidFill>
              </a:rPr>
              <a:t>Phil Grime</a:t>
            </a:r>
          </a:p>
        </p:txBody>
      </p:sp>
      <p:pic>
        <p:nvPicPr>
          <p:cNvPr id="7" name="Screen Shot 2012-09-02 at 2.57.30 PM.png" descr="Screen Shot 2012-09-02 at 2.57.30 PM.png">
            <a:extLst>
              <a:ext uri="{FF2B5EF4-FFF2-40B4-BE49-F238E27FC236}">
                <a16:creationId xmlns:a16="http://schemas.microsoft.com/office/drawing/2014/main" id="{4A2B186A-CC46-112E-03EC-09758CDC0D6E}"/>
              </a:ext>
            </a:extLst>
          </p:cNvPr>
          <p:cNvPicPr>
            <a:picLocks noChangeAspect="1"/>
          </p:cNvPicPr>
          <p:nvPr/>
        </p:nvPicPr>
        <p:blipFill>
          <a:blip r:embed="rId5"/>
          <a:stretch>
            <a:fillRect/>
          </a:stretch>
        </p:blipFill>
        <p:spPr>
          <a:xfrm>
            <a:off x="8443508" y="2039438"/>
            <a:ext cx="2893118" cy="4649651"/>
          </a:xfrm>
          <a:prstGeom prst="rect">
            <a:avLst/>
          </a:prstGeom>
          <a:ln w="12700">
            <a:miter lim="400000"/>
          </a:ln>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EBES_green space equality" id="{4FC93AC9-FD58-E843-BE15-B9D7F7684D9A}" vid="{332FECA9-A67A-634D-9861-4368D82F9529}"/>
    </a:ext>
  </a:extLst>
</a:theme>
</file>

<file path=docProps/app.xml><?xml version="1.0" encoding="utf-8"?>
<Properties xmlns="http://schemas.openxmlformats.org/officeDocument/2006/extended-properties" xmlns:vt="http://schemas.openxmlformats.org/officeDocument/2006/docPropsVTypes">
  <Template>Office Theme</Template>
  <TotalTime>12001</TotalTime>
  <Words>1417</Words>
  <Application>Microsoft Macintosh PowerPoint</Application>
  <PresentationFormat>Widescreen</PresentationFormat>
  <Paragraphs>196</Paragraphs>
  <Slides>46</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46</vt:i4>
      </vt:variant>
    </vt:vector>
  </HeadingPairs>
  <TitlesOfParts>
    <vt:vector size="55" baseType="lpstr">
      <vt:lpstr>Aharoni</vt:lpstr>
      <vt:lpstr>Arial</vt:lpstr>
      <vt:lpstr>Calibri</vt:lpstr>
      <vt:lpstr>Calibri Light</vt:lpstr>
      <vt:lpstr>Cambria Math</vt:lpstr>
      <vt:lpstr>Cooper Black</vt:lpstr>
      <vt:lpstr>Poppins</vt:lpstr>
      <vt:lpstr>Tekton Pro Bold</vt:lpstr>
      <vt:lpstr>Office Theme</vt:lpstr>
      <vt:lpstr>Biodiversity &amp; Ecosystem functioning under anthropogenic stressors </vt:lpstr>
      <vt:lpstr>Biodiversity is changing</vt:lpstr>
      <vt:lpstr>City: the most novel of habitats</vt:lpstr>
      <vt:lpstr>The growth of human populations</vt:lpstr>
      <vt:lpstr>Are cities good for the environment?</vt:lpstr>
      <vt:lpstr>PowerPoint Presentation</vt:lpstr>
      <vt:lpstr>Human activities generate a complex suite of environmental impacts</vt:lpstr>
      <vt:lpstr>Urbanisation effects on biodiversity</vt:lpstr>
      <vt:lpstr>Changes in biodiversity result in changes to functioning</vt:lpstr>
      <vt:lpstr>Stressors, Biodiversity &amp; Ecosystem Functioning Short course</vt:lpstr>
      <vt:lpstr>Schedule</vt:lpstr>
      <vt:lpstr>Source for readings and links</vt:lpstr>
      <vt:lpstr>Common terms</vt:lpstr>
      <vt:lpstr>From causes to consequences of diversity</vt:lpstr>
      <vt:lpstr>From causes to consequences of diversity</vt:lpstr>
      <vt:lpstr>What exactly is an ecosystem function?</vt:lpstr>
      <vt:lpstr>Types of functions</vt:lpstr>
      <vt:lpstr>Why are these functions?</vt:lpstr>
      <vt:lpstr>PowerPoint Presentation</vt:lpstr>
      <vt:lpstr>We can mitigate some of the negative impacts of cities by providing places for green spaces.</vt:lpstr>
      <vt:lpstr>The history of BEF research</vt:lpstr>
      <vt:lpstr>PowerPoint Presentation</vt:lpstr>
      <vt:lpstr>PowerPoint Presentation</vt:lpstr>
      <vt:lpstr>Early arguments why biodiversity matters for functioning?</vt:lpstr>
      <vt:lpstr>Experiments needed to test hypothesis that function was related to diversity</vt:lpstr>
      <vt:lpstr>Two classic experiments</vt:lpstr>
      <vt:lpstr>Why this expectation? coexistence &amp; complementarity</vt:lpstr>
      <vt:lpstr>Coexistence is key</vt:lpstr>
      <vt:lpstr>PowerPoint Presentation</vt:lpstr>
      <vt:lpstr>Neutral theory</vt:lpstr>
      <vt:lpstr>Why coexistence matters</vt:lpstr>
      <vt:lpstr>Why coexistence matters</vt:lpstr>
      <vt:lpstr>Why niche partitioning?</vt:lpstr>
      <vt:lpstr>Chesson coexistence</vt:lpstr>
      <vt:lpstr>Three key studies set the tone for two decades of research</vt:lpstr>
      <vt:lpstr>Study # 1: Naeem et al. 1994 </vt:lpstr>
      <vt:lpstr>Study # 1: Naeem et al. 1994 </vt:lpstr>
      <vt:lpstr>Study #2: Tilman et al. 1997</vt:lpstr>
      <vt:lpstr>Study #3: BIODEPTH 2005</vt:lpstr>
      <vt:lpstr>Study #3: BIODEPTH 2005</vt:lpstr>
      <vt:lpstr>Study #3: BIODEPTH 2005</vt:lpstr>
      <vt:lpstr>Study #3: BIODEPTH 2005</vt:lpstr>
      <vt:lpstr>PowerPoint Presentation</vt:lpstr>
      <vt:lpstr>The criticisms</vt:lpstr>
      <vt:lpstr>The criticisms</vt:lpstr>
      <vt:lpstr>The criticisms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Biodiversity &amp; Ecosystem functioning under anthropogenic stressors </dc:title>
  <dc:creator>Marc Cadotte</dc:creator>
  <cp:lastModifiedBy>Marc Cadotte</cp:lastModifiedBy>
  <cp:revision>22</cp:revision>
  <dcterms:created xsi:type="dcterms:W3CDTF">2023-04-26T13:39:23Z</dcterms:created>
  <dcterms:modified xsi:type="dcterms:W3CDTF">2023-05-07T08:36:10Z</dcterms:modified>
</cp:coreProperties>
</file>